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2"/>
  </p:notesMasterIdLst>
  <p:handoutMasterIdLst>
    <p:handoutMasterId r:id="rId13"/>
  </p:handoutMasterIdLst>
  <p:sldIdLst>
    <p:sldId id="256" r:id="rId4"/>
    <p:sldId id="262" r:id="rId5"/>
    <p:sldId id="261" r:id="rId6"/>
    <p:sldId id="283" r:id="rId7"/>
    <p:sldId id="278" r:id="rId8"/>
    <p:sldId id="376" r:id="rId9"/>
    <p:sldId id="379" r:id="rId10"/>
    <p:sldId id="375" r:id="rId11"/>
  </p:sldIdLst>
  <p:sldSz cx="12192000" cy="6858000"/>
  <p:notesSz cx="6799263" cy="9929813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180"/>
      </p:cViewPr>
      <p:guideLst>
        <p:guide orient="horz" pos="2478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E3EB5F-0EDB-4C74-BB1F-03B843792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064F9-D763-4FCB-9E62-10AA52B69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DDC9-DE64-44CF-BFE7-122B272B38F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EE8CD-C006-4B54-9A08-6B931E3980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94616-22BB-4B10-A3BA-F25A0985D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1BCF-65AE-4D28-8D87-64F16AC9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E1397-F69F-455A-95A2-BDB11D0F8932}" type="datetimeFigureOut">
              <a:rPr lang="en-MY" smtClean="0"/>
              <a:t>04/11/2019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03DC2-99E7-4760-8032-143AF5B289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311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7E40D-B216-4710-BD18-207E86DC4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3" y="-299340"/>
            <a:ext cx="11391334" cy="74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94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5306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0706" y="39520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58527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8466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398405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168343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8784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1CD0F0-C157-4A74-85C5-3764950204CE}"/>
              </a:ext>
            </a:extLst>
          </p:cNvPr>
          <p:cNvSpPr/>
          <p:nvPr userDrawn="1"/>
        </p:nvSpPr>
        <p:spPr>
          <a:xfrm>
            <a:off x="0" y="0"/>
            <a:ext cx="12191999" cy="2552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A88E2B-8914-4A51-93D1-53EE236F8DAE}"/>
              </a:ext>
            </a:extLst>
          </p:cNvPr>
          <p:cNvGrpSpPr/>
          <p:nvPr userDrawn="1"/>
        </p:nvGrpSpPr>
        <p:grpSpPr>
          <a:xfrm>
            <a:off x="1" y="2543120"/>
            <a:ext cx="12192000" cy="92498"/>
            <a:chOff x="11445923" y="0"/>
            <a:chExt cx="1119115" cy="25522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3FC2A0-2C8C-454E-A2FC-805728A75C98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90C1EE-6A6F-42D3-83B8-026B5166B341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AFA40F-A963-4E4B-8411-ED8116D801AE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457DA5-8BD8-4BD1-ABAC-1702790078A5}"/>
              </a:ext>
            </a:extLst>
          </p:cNvPr>
          <p:cNvGrpSpPr/>
          <p:nvPr userDrawn="1"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5DD6D29-DDE2-45C1-A138-CADB303F7C9F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DC7CD9-2180-42AE-8704-20DBF67B1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D0A05A7-05C3-49E0-9D7D-F545E41A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A9F57B-F0AC-4B12-9AF5-A2D627622B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285139-F2C4-446A-B33F-24C8A0E0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D5932DE-97EB-4356-AB7E-C15C95618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91D568-C449-4AA9-82B1-532949781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8F475E-0095-4F26-BB26-022930977535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5EFA47E-8BD9-48B8-8713-E45FE90BC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56E6CA7-B7F3-4621-A76D-BA617AA32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4EE110-4344-4F52-A647-018872E82CB7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D380D3-EEA7-40C1-B43D-07CD1E39F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724384-2A2C-43ED-8941-9540034BD8C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0ACFEA-6181-41EB-8BED-A51527F7C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1BAF15-78AF-4795-B4FC-753D1EF9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50C95F-629C-490C-8BAC-78DABCD85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A19A85-9EC7-455C-8DD6-187CB92EDEE4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7240E26-80CD-41EC-B8BB-D59466F3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DC3978A-C5FA-42C9-8D7B-F6438BA609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388F42-C696-4539-BD00-F21F87F8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148E84D-1A6D-4271-8A0A-660F1B15D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2B5DA5F-B400-4F36-B83F-421F78931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4EE669-9E4C-4CA7-A3A7-33BC296CAA71}"/>
              </a:ext>
            </a:extLst>
          </p:cNvPr>
          <p:cNvGrpSpPr/>
          <p:nvPr userDrawn="1"/>
        </p:nvGrpSpPr>
        <p:grpSpPr>
          <a:xfrm rot="1573000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EC4FCD0-D80E-4BDE-A5CD-8F0BC7673FD2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CA6BF7A-2F64-4D37-A80A-A731FAAE6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7D40FFE-6973-4966-BE8A-2C8BFC6D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8D0628B-4C25-405C-B92F-967A2F552D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55B7347-0448-457F-8A6E-209E78A22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1F3020F-2980-43D8-A6E1-A1C268398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62F092F-EF39-4548-B871-05F5F502C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36979FA-828A-48D4-9C8B-6F50EEDAC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0A29C4-0BDC-4C57-A752-FBD4848D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195D661-139C-43DA-B191-64D4E3EB6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A0B6320-BEEA-4ED4-886F-54835A7A8DC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F0C052C-0C49-45D2-95B4-EB71C5303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8C62899-030E-4CD7-8551-E8FB609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753D3BE-5268-47BB-88DC-D80B00614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E2C63B3-FEBC-4E81-A83F-442EFD97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9839260-DA6B-4278-8342-339E9D7EE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A9196E6-7FB0-4C52-A592-204D37882FDF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F56BBE9-7A54-44FD-8960-0A51776C1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F9F36F4-C91F-4046-832E-002EF0AE5503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7280801-44E2-40E6-9915-0A3ADC26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3EA181D-8A90-4729-8E01-BAB32AE9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9547D6E-9ECC-481E-83BB-010BB8DA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17AD10F-453A-4E8D-AD1B-4B24EAEAFAD1}"/>
              </a:ext>
            </a:extLst>
          </p:cNvPr>
          <p:cNvGrpSpPr/>
          <p:nvPr userDrawn="1"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DD64DF2-DC03-4DA2-8ECD-92414187EC81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6570102-6A32-4B3B-906D-BD8943799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C6062CC-F21A-41D5-B8B5-545A84281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52F408-DC70-476B-A49E-0EC9DCC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A5B904B-857F-43D9-88E8-9889A777C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EBCEDAA-E03D-4863-BBCD-A3499AB57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D46D37-1080-4754-9469-9332FD8D4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25EE8BE-F561-4363-B07C-2A8568C849D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CDEA6CE-6883-439C-90F3-B6826518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39EBADE-0038-4448-AE69-7A30F68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478AC4-0F9A-4B28-B8AE-A5C3FC191FD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64C4057-53E5-4332-A8BC-0476466B1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6E5EB65-4860-47A3-A636-1D5B4086EBE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8726D1F-8E94-41C4-91B4-FE73F6CA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C5EE4BC-D4F2-4506-A3BC-1F492332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A371812-5AE7-41A7-8354-03341B0DD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530347-4200-441B-ABAD-B145DCE83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61C81E-2924-483B-81DE-205FCB7A4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324DC81-1E85-4D25-9885-81ACFF8EF9C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F3CC859-CABB-414D-A81B-30AF7FDC4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C5B7264-49F4-4210-9CA1-CF355D095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FED197B-9A2F-4634-9DE3-0062A5B45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A6F875E-26AF-47EC-80DA-4A202F58A299}"/>
              </a:ext>
            </a:extLst>
          </p:cNvPr>
          <p:cNvGrpSpPr/>
          <p:nvPr userDrawn="1"/>
        </p:nvGrpSpPr>
        <p:grpSpPr>
          <a:xfrm rot="20334324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77BA5B5-C758-4877-800C-0C7E4D9CEBE4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83A37C0-EC73-49DF-8FB5-5ECE4448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1BA5729-6339-4F12-87C6-59FE60733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12BFEE7-A77F-4E6A-9E50-307AEE0A93E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402FDBD-1882-4637-A220-48C025A1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BB18570-115A-4B82-B5E8-DEFEE35E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3A398FB-C068-4429-A23D-89DBCBB6F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B571856-F9E7-4ED8-B06C-57DFF6B9CC0F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A8CAEB4-E5DC-46B5-B31F-0CEF96845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1937CDF-54A0-4EB9-87AA-3A6F53380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C0EDC4-79A2-48AC-9C2F-EC89AA5AF40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C7274A9-AD57-4BC8-9D3E-4444CD75C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CE58877-41A8-426A-A97C-C7E929F3EB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DEBC82F-0A62-4539-9DAC-1F7078C4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A5A7A4C-C4AC-4031-8AE8-3C1D0B91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3F73277-134F-4896-A41B-6121A4464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84486BE-FF72-4400-AED7-FC2F51FF896E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7E4E1DC-4629-41E4-881E-039F4A4E3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EBF3104-364F-4626-A5B8-05B4D1ADCA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EA45D2F-F00F-4129-99E1-0B7C1B4A4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6CA710A-0CE7-4CEF-B09B-27A332D95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CF51995-51FB-475E-94CD-AEE40B217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0D5CCF4-AEE8-4235-B77C-72150C7B86A8}"/>
              </a:ext>
            </a:extLst>
          </p:cNvPr>
          <p:cNvGrpSpPr/>
          <p:nvPr userDrawn="1"/>
        </p:nvGrpSpPr>
        <p:grpSpPr>
          <a:xfrm rot="20334324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666712C-D9DC-4E1B-B224-EE2C1109D35C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3352840-ABD4-47EF-ADD9-AA88424C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9F6F136-D82F-4732-9A09-51877B30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357C639-5D19-43DF-9527-8D32F5DC8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9BA665B-04B0-4300-9EB4-1CFFE3ED4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F1951ED-ABFB-4722-9F63-B0B27E2C2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64E12DE-0E57-4B8F-A49C-688E0958E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E4BC377-B444-49A0-A473-E947787673A9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6B46601-4F83-4893-8A97-6736B822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7EEF4EC-D9C6-4972-9B35-88DF77520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2B4C8D5-FD70-44AE-8137-B0A8F4ACCEA6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E403C5D-66B6-4B98-9623-F82EEB8A9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521883D-899C-437B-9424-C11E887F4C7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1EE4CB0-E6F1-4616-8CFD-ABC08418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D622344-682A-45AB-BDAC-D83955B30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3F36C3A-AAA2-43EC-A1CA-D5CCDC6E3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D7E67AE-8D68-43B6-A73E-4A33D1A25236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A0A232-916A-46A2-A7C1-987C26163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78AD056-AB72-4926-86BA-E77C4E1712F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189B293-9518-480B-92F2-B3FD6AE4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9E57236-C826-4A70-BF3F-87A183C24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8F2DAEF-A763-4480-9B9B-5510A70DD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74C772B-1928-4597-8A34-F77909439262}"/>
              </a:ext>
            </a:extLst>
          </p:cNvPr>
          <p:cNvGrpSpPr/>
          <p:nvPr userDrawn="1"/>
        </p:nvGrpSpPr>
        <p:grpSpPr>
          <a:xfrm rot="19421998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089472D-6102-4681-8E55-2C5794EE4E05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5D7A623-A535-43CF-9E20-EB48163EB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4DDAD5E-B095-422F-B6CD-672CE6F9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8204260-9189-46EB-869A-E95AE4088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B13CB03-7EDD-43E9-A3EE-08A70D250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24ACA07-2AC8-4301-AF7A-F872F5B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E9DDC0C-BE86-40AC-BA9D-02E3CE7A1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4D754C4-75A5-4238-AA8C-BB7B243E72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819C5E5-16FB-4BD7-ABFF-2AFB5E55E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C7A9859-4815-4EA4-8F65-F968C9FC8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7B13CD7-AC6F-456F-9E2D-A202EA93C04D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2B697B7-B1AF-408B-A9B5-014F75EB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FF57946-E60E-4726-9F65-63637C9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CB79018-A974-42C3-9327-9EE494BBB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027431D-F6A9-4475-92D1-2C456BFC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510266C-E548-470A-8A98-08A02F3E2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7175B15-68E2-4A5E-9813-8991CCF80A48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A100DAD-AFB1-40DB-ADE7-B83F5DD89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20490C3-05EB-4F8F-B133-39AC8E8CA8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64D449B-2D2F-4B3F-8257-1F8D0DD91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C287B58-6106-4047-BAA2-C3406DDB2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B63D3A8-33D6-4BC7-8CC9-857AAE669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7F06A6F-6318-483E-B452-C88B27C43350}"/>
              </a:ext>
            </a:extLst>
          </p:cNvPr>
          <p:cNvGrpSpPr/>
          <p:nvPr userDrawn="1"/>
        </p:nvGrpSpPr>
        <p:grpSpPr>
          <a:xfrm rot="19421998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91CD7AF-1692-4440-B8BA-E670A60CBCCA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356FF31-B953-4F4E-B596-E60EA148F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C49752A-D43C-45B6-993D-EA5E0844C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753FBDD-B18B-409C-A47A-F97D2E3F5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1749067-1D7E-4678-B43D-843D42744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90CE84-57B1-4386-B44F-156E4FFC6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5B6C08B-4B3D-4F15-9BA5-AB40A1E1F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C1DF333-9292-43D8-96FF-D38D03FC8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C4CB3EA-34E0-4265-818A-640BBCAE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85D7418-DA23-4D62-ADDA-A33D8629D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DA01C98-3668-44DC-BD8A-21C1F9B9CC2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77874D64-B6D5-4B26-9D31-C32312A1F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A0BDD8-5F2F-4871-AC80-15065F48B7B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774FF47B-975B-495B-AFA7-626EA3CB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979DDAC-383E-484D-AD43-6040954E5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5E20253B-FE44-45FD-9073-793A2ACD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A967840-EB8D-4A8D-9023-BA05C472301C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BFA0587-ECDE-4476-B6DA-8C1636CCC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332D652-2851-49FA-9380-17419EF0B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0AB93698-E5DF-418F-84ED-95993EFBD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253BEA4-85D6-4559-8CD4-CD651FA0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3186F57-FF32-469C-8E8F-0D5A121C0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39A1B71-4BFB-417F-8ADF-A50673257A72}"/>
              </a:ext>
            </a:extLst>
          </p:cNvPr>
          <p:cNvGrpSpPr/>
          <p:nvPr userDrawn="1"/>
        </p:nvGrpSpPr>
        <p:grpSpPr>
          <a:xfrm rot="19421998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5970A27-55A6-4D07-8C70-C55D06337EBD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83ABF58-61A0-409C-A57E-EA1E39EFB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072E919-222D-4E11-9FBF-4092D8A0E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669C07E-C483-453C-AAEC-C3FBEDB04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44DE8EA-742F-48A6-BEBC-F6781301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6CB3F9E-2089-4472-92AB-7C98031C0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70B846A2-CA79-4A17-A686-E022D574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19E7FB7-9E8D-44B6-8718-865071D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D0C8432-AFF4-4746-83E6-40A3AD7EB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4C7F024-C3FD-44DA-B543-9D4C33842F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11DFA92C-51B2-4F6C-AE96-147198D89D7A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F9FB3DC-4DAF-4AAE-9F4C-EFB7B0B94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FEA2574-D8E8-4BE5-9DEF-F08B7AF24CB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C142A40-9738-4197-9048-6E3CE2822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A05D9C8-371D-4CB4-967D-A728CB6DE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9EB1DF40-1EA3-479A-8E44-C460A091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194C8E4-D8F1-4623-8319-FC3C7547D1E9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C2521ABC-062E-4457-999D-4BC3DE95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94EDE13-F833-42D7-A127-BB45FBFCB58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6DD19A0-42AC-4680-A070-B7D26A7EC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823B065-A184-4DE8-A2E9-BD9454771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6A0FAEF-9B32-47C8-BD6B-48A2993C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id="{6C54488B-4AA8-4A29-9071-60D6AF00DA6E}"/>
              </a:ext>
            </a:extLst>
          </p:cNvPr>
          <p:cNvSpPr/>
          <p:nvPr userDrawn="1"/>
        </p:nvSpPr>
        <p:spPr>
          <a:xfrm>
            <a:off x="11445923" y="0"/>
            <a:ext cx="373038" cy="2552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AA5F804-B564-42DA-88D6-915FE7EFD1E7}"/>
              </a:ext>
            </a:extLst>
          </p:cNvPr>
          <p:cNvSpPr/>
          <p:nvPr userDrawn="1"/>
        </p:nvSpPr>
        <p:spPr>
          <a:xfrm>
            <a:off x="11818961" y="0"/>
            <a:ext cx="373038" cy="2552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0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82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07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36" r:id="rId4"/>
    <p:sldLayoutId id="2147483740" r:id="rId5"/>
    <p:sldLayoutId id="2147483743" r:id="rId6"/>
    <p:sldLayoutId id="2147483741" r:id="rId7"/>
    <p:sldLayoutId id="2147483742" r:id="rId8"/>
    <p:sldLayoutId id="2147483738" r:id="rId9"/>
    <p:sldLayoutId id="2147483752" r:id="rId10"/>
    <p:sldLayoutId id="2147483753" r:id="rId1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ED37F7-9509-486E-9476-1C2F71440045}"/>
              </a:ext>
            </a:extLst>
          </p:cNvPr>
          <p:cNvGrpSpPr/>
          <p:nvPr/>
        </p:nvGrpSpPr>
        <p:grpSpPr>
          <a:xfrm>
            <a:off x="-2285668" y="3260893"/>
            <a:ext cx="9144359" cy="1754326"/>
            <a:chOff x="595309" y="3508995"/>
            <a:chExt cx="9896631" cy="208037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21F751-3C5B-4561-AD14-8637C5B66736}"/>
                </a:ext>
              </a:extLst>
            </p:cNvPr>
            <p:cNvSpPr txBox="1"/>
            <p:nvPr/>
          </p:nvSpPr>
          <p:spPr>
            <a:xfrm>
              <a:off x="595309" y="3521157"/>
              <a:ext cx="6660056" cy="7664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3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A16E2FC-5811-47E8-9102-5A3961129CE8}"/>
                </a:ext>
              </a:extLst>
            </p:cNvPr>
            <p:cNvSpPr txBox="1"/>
            <p:nvPr/>
          </p:nvSpPr>
          <p:spPr>
            <a:xfrm>
              <a:off x="3831884" y="3508995"/>
              <a:ext cx="6660056" cy="20803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101600">
                      <a:srgbClr val="FFFFFF"/>
                    </a:glow>
                  </a:effectLst>
                  <a:latin typeface="Arial" pitchFamily="34" charset="0"/>
                  <a:ea typeface="맑은 고딕" pitchFamily="50" charset="-127"/>
                  <a:cs typeface="Arial" pitchFamily="34" charset="0"/>
                </a:rPr>
                <a:t>PERATURAN PENUTUPAN AKAUN AKHIR TAHUN KEWANGAN 2019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D228C36-0C5C-40B6-AFBC-D1BD662CD0AF}"/>
                </a:ext>
              </a:extLst>
            </p:cNvPr>
            <p:cNvSpPr txBox="1"/>
            <p:nvPr/>
          </p:nvSpPr>
          <p:spPr>
            <a:xfrm>
              <a:off x="595309" y="4766806"/>
              <a:ext cx="6660056" cy="7664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3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40A4CE4-0E8A-4D41-990C-42930F046F9F}"/>
              </a:ext>
            </a:extLst>
          </p:cNvPr>
          <p:cNvGrpSpPr/>
          <p:nvPr/>
        </p:nvGrpSpPr>
        <p:grpSpPr>
          <a:xfrm>
            <a:off x="873463" y="274988"/>
            <a:ext cx="10362584" cy="5566924"/>
            <a:chOff x="873463" y="274988"/>
            <a:chExt cx="10362584" cy="556692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210CFCD-3421-4A20-AFF5-6DB22C38A2E5}"/>
                </a:ext>
              </a:extLst>
            </p:cNvPr>
            <p:cNvSpPr txBox="1"/>
            <p:nvPr/>
          </p:nvSpPr>
          <p:spPr>
            <a:xfrm>
              <a:off x="2892534" y="1762259"/>
              <a:ext cx="207852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TAKLIMAT</a:t>
              </a:r>
              <a:endParaRPr lang="ko-KR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5D38D56-CA21-4B9C-87AF-D3E9255CA2FD}"/>
                </a:ext>
              </a:extLst>
            </p:cNvPr>
            <p:cNvSpPr/>
            <p:nvPr/>
          </p:nvSpPr>
          <p:spPr>
            <a:xfrm>
              <a:off x="8571390" y="1265704"/>
              <a:ext cx="1929733" cy="3381018"/>
            </a:xfrm>
            <a:custGeom>
              <a:avLst/>
              <a:gdLst>
                <a:gd name="connsiteX0" fmla="*/ 971074 w 2305050"/>
                <a:gd name="connsiteY0" fmla="*/ 4040029 h 4038600"/>
                <a:gd name="connsiteX1" fmla="*/ 958692 w 2305050"/>
                <a:gd name="connsiteY1" fmla="*/ 4037171 h 4038600"/>
                <a:gd name="connsiteX2" fmla="*/ 946309 w 2305050"/>
                <a:gd name="connsiteY2" fmla="*/ 3999071 h 4038600"/>
                <a:gd name="connsiteX3" fmla="*/ 1400651 w 2305050"/>
                <a:gd name="connsiteY3" fmla="*/ 3091339 h 4038600"/>
                <a:gd name="connsiteX4" fmla="*/ 2144554 w 2305050"/>
                <a:gd name="connsiteY4" fmla="*/ 1625441 h 4038600"/>
                <a:gd name="connsiteX5" fmla="*/ 2247423 w 2305050"/>
                <a:gd name="connsiteY5" fmla="*/ 1157764 h 4038600"/>
                <a:gd name="connsiteX6" fmla="*/ 2160746 w 2305050"/>
                <a:gd name="connsiteY6" fmla="*/ 732949 h 4038600"/>
                <a:gd name="connsiteX7" fmla="*/ 1926431 w 2305050"/>
                <a:gd name="connsiteY7" fmla="*/ 384334 h 4038600"/>
                <a:gd name="connsiteX8" fmla="*/ 1581626 w 2305050"/>
                <a:gd name="connsiteY8" fmla="*/ 150971 h 4038600"/>
                <a:gd name="connsiteX9" fmla="*/ 1158717 w 2305050"/>
                <a:gd name="connsiteY9" fmla="*/ 64294 h 4038600"/>
                <a:gd name="connsiteX10" fmla="*/ 733901 w 2305050"/>
                <a:gd name="connsiteY10" fmla="*/ 150971 h 4038600"/>
                <a:gd name="connsiteX11" fmla="*/ 599599 w 2305050"/>
                <a:gd name="connsiteY11" fmla="*/ 219551 h 4038600"/>
                <a:gd name="connsiteX12" fmla="*/ 598646 w 2305050"/>
                <a:gd name="connsiteY12" fmla="*/ 219551 h 4038600"/>
                <a:gd name="connsiteX13" fmla="*/ 527209 w 2305050"/>
                <a:gd name="connsiteY13" fmla="*/ 265271 h 4038600"/>
                <a:gd name="connsiteX14" fmla="*/ 385286 w 2305050"/>
                <a:gd name="connsiteY14" fmla="*/ 384334 h 4038600"/>
                <a:gd name="connsiteX15" fmla="*/ 151924 w 2305050"/>
                <a:gd name="connsiteY15" fmla="*/ 731996 h 4038600"/>
                <a:gd name="connsiteX16" fmla="*/ 141446 w 2305050"/>
                <a:gd name="connsiteY16" fmla="*/ 755809 h 4038600"/>
                <a:gd name="connsiteX17" fmla="*/ 65246 w 2305050"/>
                <a:gd name="connsiteY17" fmla="*/ 1157764 h 4038600"/>
                <a:gd name="connsiteX18" fmla="*/ 140494 w 2305050"/>
                <a:gd name="connsiteY18" fmla="*/ 1560671 h 4038600"/>
                <a:gd name="connsiteX19" fmla="*/ 348139 w 2305050"/>
                <a:gd name="connsiteY19" fmla="*/ 1891189 h 4038600"/>
                <a:gd name="connsiteX20" fmla="*/ 349091 w 2305050"/>
                <a:gd name="connsiteY20" fmla="*/ 1892141 h 4038600"/>
                <a:gd name="connsiteX21" fmla="*/ 526256 w 2305050"/>
                <a:gd name="connsiteY21" fmla="*/ 2046446 h 4038600"/>
                <a:gd name="connsiteX22" fmla="*/ 597694 w 2305050"/>
                <a:gd name="connsiteY22" fmla="*/ 2092166 h 4038600"/>
                <a:gd name="connsiteX23" fmla="*/ 598646 w 2305050"/>
                <a:gd name="connsiteY23" fmla="*/ 2093119 h 4038600"/>
                <a:gd name="connsiteX24" fmla="*/ 664369 w 2305050"/>
                <a:gd name="connsiteY24" fmla="*/ 2129314 h 4038600"/>
                <a:gd name="connsiteX25" fmla="*/ 1051084 w 2305050"/>
                <a:gd name="connsiteY25" fmla="*/ 2242661 h 4038600"/>
                <a:gd name="connsiteX26" fmla="*/ 1092042 w 2305050"/>
                <a:gd name="connsiteY26" fmla="*/ 2247424 h 4038600"/>
                <a:gd name="connsiteX27" fmla="*/ 668179 w 2305050"/>
                <a:gd name="connsiteY27" fmla="*/ 3090386 h 4038600"/>
                <a:gd name="connsiteX28" fmla="*/ 214789 w 2305050"/>
                <a:gd name="connsiteY28" fmla="*/ 3997166 h 4038600"/>
                <a:gd name="connsiteX29" fmla="*/ 176689 w 2305050"/>
                <a:gd name="connsiteY29" fmla="*/ 4009549 h 4038600"/>
                <a:gd name="connsiteX30" fmla="*/ 164306 w 2305050"/>
                <a:gd name="connsiteY30" fmla="*/ 3971449 h 4038600"/>
                <a:gd name="connsiteX31" fmla="*/ 617696 w 2305050"/>
                <a:gd name="connsiteY31" fmla="*/ 3064669 h 4038600"/>
                <a:gd name="connsiteX32" fmla="*/ 1004411 w 2305050"/>
                <a:gd name="connsiteY32" fmla="*/ 2295049 h 4038600"/>
                <a:gd name="connsiteX33" fmla="*/ 638651 w 2305050"/>
                <a:gd name="connsiteY33" fmla="*/ 2180749 h 4038600"/>
                <a:gd name="connsiteX34" fmla="*/ 569119 w 2305050"/>
                <a:gd name="connsiteY34" fmla="*/ 2141696 h 4038600"/>
                <a:gd name="connsiteX35" fmla="*/ 493871 w 2305050"/>
                <a:gd name="connsiteY35" fmla="*/ 2094071 h 4038600"/>
                <a:gd name="connsiteX36" fmla="*/ 308134 w 2305050"/>
                <a:gd name="connsiteY36" fmla="*/ 1932146 h 4038600"/>
                <a:gd name="connsiteX37" fmla="*/ 306229 w 2305050"/>
                <a:gd name="connsiteY37" fmla="*/ 1930241 h 4038600"/>
                <a:gd name="connsiteX38" fmla="*/ 87154 w 2305050"/>
                <a:gd name="connsiteY38" fmla="*/ 1581626 h 4038600"/>
                <a:gd name="connsiteX39" fmla="*/ 7144 w 2305050"/>
                <a:gd name="connsiteY39" fmla="*/ 1157764 h 4038600"/>
                <a:gd name="connsiteX40" fmla="*/ 88106 w 2305050"/>
                <a:gd name="connsiteY40" fmla="*/ 734854 h 4038600"/>
                <a:gd name="connsiteX41" fmla="*/ 98584 w 2305050"/>
                <a:gd name="connsiteY41" fmla="*/ 710089 h 4038600"/>
                <a:gd name="connsiteX42" fmla="*/ 344329 w 2305050"/>
                <a:gd name="connsiteY42" fmla="*/ 344329 h 4038600"/>
                <a:gd name="connsiteX43" fmla="*/ 493871 w 2305050"/>
                <a:gd name="connsiteY43" fmla="*/ 218599 h 4038600"/>
                <a:gd name="connsiteX44" fmla="*/ 568167 w 2305050"/>
                <a:gd name="connsiteY44" fmla="*/ 170974 h 4038600"/>
                <a:gd name="connsiteX45" fmla="*/ 569119 w 2305050"/>
                <a:gd name="connsiteY45" fmla="*/ 170021 h 4038600"/>
                <a:gd name="connsiteX46" fmla="*/ 711042 w 2305050"/>
                <a:gd name="connsiteY46" fmla="*/ 98584 h 4038600"/>
                <a:gd name="connsiteX47" fmla="*/ 1158717 w 2305050"/>
                <a:gd name="connsiteY47" fmla="*/ 7144 h 4038600"/>
                <a:gd name="connsiteX48" fmla="*/ 1604486 w 2305050"/>
                <a:gd name="connsiteY48" fmla="*/ 98584 h 4038600"/>
                <a:gd name="connsiteX49" fmla="*/ 1966436 w 2305050"/>
                <a:gd name="connsiteY49" fmla="*/ 344329 h 4038600"/>
                <a:gd name="connsiteX50" fmla="*/ 2213134 w 2305050"/>
                <a:gd name="connsiteY50" fmla="*/ 710089 h 4038600"/>
                <a:gd name="connsiteX51" fmla="*/ 2304573 w 2305050"/>
                <a:gd name="connsiteY51" fmla="*/ 1157764 h 4038600"/>
                <a:gd name="connsiteX52" fmla="*/ 2196942 w 2305050"/>
                <a:gd name="connsiteY52" fmla="*/ 1650206 h 4038600"/>
                <a:gd name="connsiteX53" fmla="*/ 2195989 w 2305050"/>
                <a:gd name="connsiteY53" fmla="*/ 1651159 h 4038600"/>
                <a:gd name="connsiteX54" fmla="*/ 1450181 w 2305050"/>
                <a:gd name="connsiteY54" fmla="*/ 3116104 h 4038600"/>
                <a:gd name="connsiteX55" fmla="*/ 995839 w 2305050"/>
                <a:gd name="connsiteY55" fmla="*/ 4023836 h 4038600"/>
                <a:gd name="connsiteX56" fmla="*/ 971074 w 2305050"/>
                <a:gd name="connsiteY56" fmla="*/ 4040029 h 4038600"/>
                <a:gd name="connsiteX57" fmla="*/ 1155859 w 2305050"/>
                <a:gd name="connsiteY57" fmla="*/ 1590199 h 4038600"/>
                <a:gd name="connsiteX58" fmla="*/ 985361 w 2305050"/>
                <a:gd name="connsiteY58" fmla="*/ 1555909 h 4038600"/>
                <a:gd name="connsiteX59" fmla="*/ 846296 w 2305050"/>
                <a:gd name="connsiteY59" fmla="*/ 1463516 h 4038600"/>
                <a:gd name="connsiteX60" fmla="*/ 751046 w 2305050"/>
                <a:gd name="connsiteY60" fmla="*/ 1326356 h 4038600"/>
                <a:gd name="connsiteX61" fmla="*/ 717709 w 2305050"/>
                <a:gd name="connsiteY61" fmla="*/ 1156811 h 4038600"/>
                <a:gd name="connsiteX62" fmla="*/ 751046 w 2305050"/>
                <a:gd name="connsiteY62" fmla="*/ 987266 h 4038600"/>
                <a:gd name="connsiteX63" fmla="*/ 846296 w 2305050"/>
                <a:gd name="connsiteY63" fmla="*/ 848201 h 4038600"/>
                <a:gd name="connsiteX64" fmla="*/ 985361 w 2305050"/>
                <a:gd name="connsiteY64" fmla="*/ 752951 h 4038600"/>
                <a:gd name="connsiteX65" fmla="*/ 1154906 w 2305050"/>
                <a:gd name="connsiteY65" fmla="*/ 718661 h 4038600"/>
                <a:gd name="connsiteX66" fmla="*/ 1323499 w 2305050"/>
                <a:gd name="connsiteY66" fmla="*/ 752951 h 4038600"/>
                <a:gd name="connsiteX67" fmla="*/ 1461611 w 2305050"/>
                <a:gd name="connsiteY67" fmla="*/ 848201 h 4038600"/>
                <a:gd name="connsiteX68" fmla="*/ 1554004 w 2305050"/>
                <a:gd name="connsiteY68" fmla="*/ 986314 h 4038600"/>
                <a:gd name="connsiteX69" fmla="*/ 1587342 w 2305050"/>
                <a:gd name="connsiteY69" fmla="*/ 1156811 h 4038600"/>
                <a:gd name="connsiteX70" fmla="*/ 1460659 w 2305050"/>
                <a:gd name="connsiteY70" fmla="*/ 1463516 h 4038600"/>
                <a:gd name="connsiteX71" fmla="*/ 1155859 w 2305050"/>
                <a:gd name="connsiteY71" fmla="*/ 1590199 h 4038600"/>
                <a:gd name="connsiteX72" fmla="*/ 1155859 w 2305050"/>
                <a:gd name="connsiteY72" fmla="*/ 775811 h 4038600"/>
                <a:gd name="connsiteX73" fmla="*/ 1008221 w 2305050"/>
                <a:gd name="connsiteY73" fmla="*/ 805339 h 4038600"/>
                <a:gd name="connsiteX74" fmla="*/ 887254 w 2305050"/>
                <a:gd name="connsiteY74" fmla="*/ 888206 h 4038600"/>
                <a:gd name="connsiteX75" fmla="*/ 804386 w 2305050"/>
                <a:gd name="connsiteY75" fmla="*/ 1010126 h 4038600"/>
                <a:gd name="connsiteX76" fmla="*/ 775811 w 2305050"/>
                <a:gd name="connsiteY76" fmla="*/ 1157764 h 4038600"/>
                <a:gd name="connsiteX77" fmla="*/ 804386 w 2305050"/>
                <a:gd name="connsiteY77" fmla="*/ 1304449 h 4038600"/>
                <a:gd name="connsiteX78" fmla="*/ 886301 w 2305050"/>
                <a:gd name="connsiteY78" fmla="*/ 1423511 h 4038600"/>
                <a:gd name="connsiteX79" fmla="*/ 1008221 w 2305050"/>
                <a:gd name="connsiteY79" fmla="*/ 1504474 h 4038600"/>
                <a:gd name="connsiteX80" fmla="*/ 1155859 w 2305050"/>
                <a:gd name="connsiteY80" fmla="*/ 1534001 h 4038600"/>
                <a:gd name="connsiteX81" fmla="*/ 1421606 w 2305050"/>
                <a:gd name="connsiteY81" fmla="*/ 1424464 h 4038600"/>
                <a:gd name="connsiteX82" fmla="*/ 1421606 w 2305050"/>
                <a:gd name="connsiteY82" fmla="*/ 1424464 h 4038600"/>
                <a:gd name="connsiteX83" fmla="*/ 1531144 w 2305050"/>
                <a:gd name="connsiteY83" fmla="*/ 1158716 h 4038600"/>
                <a:gd name="connsiteX84" fmla="*/ 1502569 w 2305050"/>
                <a:gd name="connsiteY84" fmla="*/ 1011079 h 4038600"/>
                <a:gd name="connsiteX85" fmla="*/ 1421606 w 2305050"/>
                <a:gd name="connsiteY85" fmla="*/ 890111 h 4038600"/>
                <a:gd name="connsiteX86" fmla="*/ 1302544 w 2305050"/>
                <a:gd name="connsiteY86" fmla="*/ 807244 h 4038600"/>
                <a:gd name="connsiteX87" fmla="*/ 1155859 w 2305050"/>
                <a:gd name="connsiteY87" fmla="*/ 775811 h 403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305050" h="4038600">
                  <a:moveTo>
                    <a:pt x="971074" y="4040029"/>
                  </a:moveTo>
                  <a:cubicBezTo>
                    <a:pt x="966311" y="4040029"/>
                    <a:pt x="962501" y="4039076"/>
                    <a:pt x="958692" y="4037171"/>
                  </a:cubicBezTo>
                  <a:cubicBezTo>
                    <a:pt x="944404" y="4030504"/>
                    <a:pt x="938689" y="4013359"/>
                    <a:pt x="946309" y="3999071"/>
                  </a:cubicBezTo>
                  <a:lnTo>
                    <a:pt x="1400651" y="3091339"/>
                  </a:lnTo>
                  <a:lnTo>
                    <a:pt x="2144554" y="1625441"/>
                  </a:lnTo>
                  <a:cubicBezTo>
                    <a:pt x="2212181" y="1474946"/>
                    <a:pt x="2247423" y="1317784"/>
                    <a:pt x="2247423" y="1157764"/>
                  </a:cubicBezTo>
                  <a:cubicBezTo>
                    <a:pt x="2247423" y="1005364"/>
                    <a:pt x="2218848" y="866299"/>
                    <a:pt x="2160746" y="732949"/>
                  </a:cubicBezTo>
                  <a:cubicBezTo>
                    <a:pt x="2103596" y="599599"/>
                    <a:pt x="2026444" y="485299"/>
                    <a:pt x="1926431" y="384334"/>
                  </a:cubicBezTo>
                  <a:cubicBezTo>
                    <a:pt x="1828324" y="286226"/>
                    <a:pt x="1712119" y="207169"/>
                    <a:pt x="1581626" y="150971"/>
                  </a:cubicBezTo>
                  <a:cubicBezTo>
                    <a:pt x="1451134" y="93821"/>
                    <a:pt x="1308259" y="64294"/>
                    <a:pt x="1158717" y="64294"/>
                  </a:cubicBezTo>
                  <a:cubicBezTo>
                    <a:pt x="1008221" y="64294"/>
                    <a:pt x="865346" y="93821"/>
                    <a:pt x="733901" y="150971"/>
                  </a:cubicBezTo>
                  <a:cubicBezTo>
                    <a:pt x="684371" y="171926"/>
                    <a:pt x="639604" y="194786"/>
                    <a:pt x="599599" y="219551"/>
                  </a:cubicBezTo>
                  <a:lnTo>
                    <a:pt x="598646" y="219551"/>
                  </a:lnTo>
                  <a:cubicBezTo>
                    <a:pt x="574834" y="234791"/>
                    <a:pt x="550069" y="250031"/>
                    <a:pt x="527209" y="265271"/>
                  </a:cubicBezTo>
                  <a:cubicBezTo>
                    <a:pt x="476726" y="301466"/>
                    <a:pt x="430054" y="340519"/>
                    <a:pt x="385286" y="384334"/>
                  </a:cubicBezTo>
                  <a:cubicBezTo>
                    <a:pt x="286226" y="484346"/>
                    <a:pt x="208121" y="601504"/>
                    <a:pt x="151924" y="731996"/>
                  </a:cubicBezTo>
                  <a:cubicBezTo>
                    <a:pt x="148114" y="739616"/>
                    <a:pt x="145256" y="747236"/>
                    <a:pt x="141446" y="755809"/>
                  </a:cubicBezTo>
                  <a:cubicBezTo>
                    <a:pt x="90964" y="880586"/>
                    <a:pt x="65246" y="1015841"/>
                    <a:pt x="65246" y="1157764"/>
                  </a:cubicBezTo>
                  <a:cubicBezTo>
                    <a:pt x="65246" y="1299686"/>
                    <a:pt x="90964" y="1434941"/>
                    <a:pt x="140494" y="1560671"/>
                  </a:cubicBezTo>
                  <a:cubicBezTo>
                    <a:pt x="190024" y="1684496"/>
                    <a:pt x="260509" y="1794986"/>
                    <a:pt x="348139" y="1891189"/>
                  </a:cubicBezTo>
                  <a:lnTo>
                    <a:pt x="349091" y="1892141"/>
                  </a:lnTo>
                  <a:cubicBezTo>
                    <a:pt x="402431" y="1949291"/>
                    <a:pt x="461486" y="2001679"/>
                    <a:pt x="526256" y="2046446"/>
                  </a:cubicBezTo>
                  <a:cubicBezTo>
                    <a:pt x="546259" y="2060734"/>
                    <a:pt x="570071" y="2075974"/>
                    <a:pt x="597694" y="2092166"/>
                  </a:cubicBezTo>
                  <a:lnTo>
                    <a:pt x="598646" y="2093119"/>
                  </a:lnTo>
                  <a:cubicBezTo>
                    <a:pt x="619601" y="2106454"/>
                    <a:pt x="642461" y="2117884"/>
                    <a:pt x="664369" y="2129314"/>
                  </a:cubicBezTo>
                  <a:cubicBezTo>
                    <a:pt x="781526" y="2190274"/>
                    <a:pt x="912019" y="2228374"/>
                    <a:pt x="1051084" y="2242661"/>
                  </a:cubicBezTo>
                  <a:lnTo>
                    <a:pt x="1092042" y="2247424"/>
                  </a:lnTo>
                  <a:lnTo>
                    <a:pt x="668179" y="3090386"/>
                  </a:lnTo>
                  <a:lnTo>
                    <a:pt x="214789" y="3997166"/>
                  </a:lnTo>
                  <a:cubicBezTo>
                    <a:pt x="208121" y="4011454"/>
                    <a:pt x="190976" y="4017169"/>
                    <a:pt x="176689" y="4009549"/>
                  </a:cubicBezTo>
                  <a:cubicBezTo>
                    <a:pt x="162401" y="4002881"/>
                    <a:pt x="156686" y="3985736"/>
                    <a:pt x="164306" y="3971449"/>
                  </a:cubicBezTo>
                  <a:lnTo>
                    <a:pt x="617696" y="3064669"/>
                  </a:lnTo>
                  <a:lnTo>
                    <a:pt x="1004411" y="2295049"/>
                  </a:lnTo>
                  <a:cubicBezTo>
                    <a:pt x="872967" y="2276951"/>
                    <a:pt x="750094" y="2238851"/>
                    <a:pt x="638651" y="2180749"/>
                  </a:cubicBezTo>
                  <a:cubicBezTo>
                    <a:pt x="615792" y="2168366"/>
                    <a:pt x="591026" y="2155984"/>
                    <a:pt x="569119" y="2141696"/>
                  </a:cubicBezTo>
                  <a:cubicBezTo>
                    <a:pt x="540544" y="2124551"/>
                    <a:pt x="515779" y="2109311"/>
                    <a:pt x="493871" y="2094071"/>
                  </a:cubicBezTo>
                  <a:cubicBezTo>
                    <a:pt x="426244" y="2046446"/>
                    <a:pt x="363379" y="1992154"/>
                    <a:pt x="308134" y="1932146"/>
                  </a:cubicBezTo>
                  <a:lnTo>
                    <a:pt x="306229" y="1930241"/>
                  </a:lnTo>
                  <a:cubicBezTo>
                    <a:pt x="212884" y="1829276"/>
                    <a:pt x="139541" y="1712119"/>
                    <a:pt x="87154" y="1581626"/>
                  </a:cubicBezTo>
                  <a:cubicBezTo>
                    <a:pt x="33814" y="1449229"/>
                    <a:pt x="7144" y="1306354"/>
                    <a:pt x="7144" y="1157764"/>
                  </a:cubicBezTo>
                  <a:cubicBezTo>
                    <a:pt x="7144" y="1008221"/>
                    <a:pt x="33814" y="866299"/>
                    <a:pt x="88106" y="734854"/>
                  </a:cubicBezTo>
                  <a:cubicBezTo>
                    <a:pt x="91916" y="726281"/>
                    <a:pt x="94774" y="717709"/>
                    <a:pt x="98584" y="710089"/>
                  </a:cubicBezTo>
                  <a:cubicBezTo>
                    <a:pt x="157639" y="572929"/>
                    <a:pt x="240506" y="449104"/>
                    <a:pt x="344329" y="344329"/>
                  </a:cubicBezTo>
                  <a:cubicBezTo>
                    <a:pt x="391954" y="297656"/>
                    <a:pt x="440531" y="256699"/>
                    <a:pt x="493871" y="218599"/>
                  </a:cubicBezTo>
                  <a:cubicBezTo>
                    <a:pt x="517684" y="201454"/>
                    <a:pt x="543401" y="186214"/>
                    <a:pt x="568167" y="170974"/>
                  </a:cubicBezTo>
                  <a:lnTo>
                    <a:pt x="569119" y="170021"/>
                  </a:lnTo>
                  <a:cubicBezTo>
                    <a:pt x="611981" y="144304"/>
                    <a:pt x="659606" y="120491"/>
                    <a:pt x="711042" y="98584"/>
                  </a:cubicBezTo>
                  <a:cubicBezTo>
                    <a:pt x="849154" y="38576"/>
                    <a:pt x="1000601" y="7144"/>
                    <a:pt x="1158717" y="7144"/>
                  </a:cubicBezTo>
                  <a:cubicBezTo>
                    <a:pt x="1316831" y="7144"/>
                    <a:pt x="1467326" y="37624"/>
                    <a:pt x="1604486" y="98584"/>
                  </a:cubicBezTo>
                  <a:cubicBezTo>
                    <a:pt x="1741646" y="158591"/>
                    <a:pt x="1863567" y="241459"/>
                    <a:pt x="1966436" y="344329"/>
                  </a:cubicBezTo>
                  <a:cubicBezTo>
                    <a:pt x="2071211" y="449104"/>
                    <a:pt x="2154079" y="571976"/>
                    <a:pt x="2213134" y="710089"/>
                  </a:cubicBezTo>
                  <a:cubicBezTo>
                    <a:pt x="2273142" y="848201"/>
                    <a:pt x="2304573" y="999649"/>
                    <a:pt x="2304573" y="1157764"/>
                  </a:cubicBezTo>
                  <a:cubicBezTo>
                    <a:pt x="2304573" y="1326356"/>
                    <a:pt x="2268379" y="1492091"/>
                    <a:pt x="2196942" y="1650206"/>
                  </a:cubicBezTo>
                  <a:lnTo>
                    <a:pt x="2195989" y="1651159"/>
                  </a:lnTo>
                  <a:lnTo>
                    <a:pt x="1450181" y="3116104"/>
                  </a:lnTo>
                  <a:lnTo>
                    <a:pt x="995839" y="4023836"/>
                  </a:lnTo>
                  <a:cubicBezTo>
                    <a:pt x="991076" y="4034314"/>
                    <a:pt x="981551" y="4040029"/>
                    <a:pt x="971074" y="4040029"/>
                  </a:cubicBezTo>
                  <a:close/>
                  <a:moveTo>
                    <a:pt x="1155859" y="1590199"/>
                  </a:moveTo>
                  <a:cubicBezTo>
                    <a:pt x="1094899" y="1590199"/>
                    <a:pt x="1039654" y="1578769"/>
                    <a:pt x="985361" y="1555909"/>
                  </a:cubicBezTo>
                  <a:cubicBezTo>
                    <a:pt x="932974" y="1534001"/>
                    <a:pt x="887254" y="1503521"/>
                    <a:pt x="846296" y="1463516"/>
                  </a:cubicBezTo>
                  <a:cubicBezTo>
                    <a:pt x="806292" y="1425416"/>
                    <a:pt x="774859" y="1379696"/>
                    <a:pt x="751046" y="1326356"/>
                  </a:cubicBezTo>
                  <a:cubicBezTo>
                    <a:pt x="729139" y="1273016"/>
                    <a:pt x="717709" y="1216819"/>
                    <a:pt x="717709" y="1156811"/>
                  </a:cubicBezTo>
                  <a:cubicBezTo>
                    <a:pt x="717709" y="1096804"/>
                    <a:pt x="729139" y="1039654"/>
                    <a:pt x="751046" y="987266"/>
                  </a:cubicBezTo>
                  <a:cubicBezTo>
                    <a:pt x="774859" y="933926"/>
                    <a:pt x="805339" y="888206"/>
                    <a:pt x="846296" y="848201"/>
                  </a:cubicBezTo>
                  <a:cubicBezTo>
                    <a:pt x="888206" y="806291"/>
                    <a:pt x="934879" y="774859"/>
                    <a:pt x="985361" y="752951"/>
                  </a:cubicBezTo>
                  <a:cubicBezTo>
                    <a:pt x="1040606" y="730091"/>
                    <a:pt x="1097756" y="718661"/>
                    <a:pt x="1154906" y="718661"/>
                  </a:cubicBezTo>
                  <a:cubicBezTo>
                    <a:pt x="1213009" y="718661"/>
                    <a:pt x="1270159" y="730091"/>
                    <a:pt x="1323499" y="752951"/>
                  </a:cubicBezTo>
                  <a:cubicBezTo>
                    <a:pt x="1375886" y="774859"/>
                    <a:pt x="1421606" y="807244"/>
                    <a:pt x="1461611" y="848201"/>
                  </a:cubicBezTo>
                  <a:cubicBezTo>
                    <a:pt x="1500664" y="888206"/>
                    <a:pt x="1531144" y="932974"/>
                    <a:pt x="1554004" y="986314"/>
                  </a:cubicBezTo>
                  <a:cubicBezTo>
                    <a:pt x="1575911" y="1039654"/>
                    <a:pt x="1587342" y="1096804"/>
                    <a:pt x="1587342" y="1156811"/>
                  </a:cubicBezTo>
                  <a:cubicBezTo>
                    <a:pt x="1587342" y="1276826"/>
                    <a:pt x="1544479" y="1380649"/>
                    <a:pt x="1460659" y="1463516"/>
                  </a:cubicBezTo>
                  <a:cubicBezTo>
                    <a:pt x="1379696" y="1547336"/>
                    <a:pt x="1276826" y="1590199"/>
                    <a:pt x="1155859" y="1590199"/>
                  </a:cubicBezTo>
                  <a:close/>
                  <a:moveTo>
                    <a:pt x="1155859" y="775811"/>
                  </a:moveTo>
                  <a:cubicBezTo>
                    <a:pt x="1104424" y="775811"/>
                    <a:pt x="1056799" y="785336"/>
                    <a:pt x="1008221" y="805339"/>
                  </a:cubicBezTo>
                  <a:cubicBezTo>
                    <a:pt x="964406" y="823436"/>
                    <a:pt x="923449" y="852011"/>
                    <a:pt x="887254" y="888206"/>
                  </a:cubicBezTo>
                  <a:cubicBezTo>
                    <a:pt x="852011" y="923449"/>
                    <a:pt x="824389" y="963454"/>
                    <a:pt x="804386" y="1010126"/>
                  </a:cubicBezTo>
                  <a:cubicBezTo>
                    <a:pt x="785336" y="1055846"/>
                    <a:pt x="775811" y="1104424"/>
                    <a:pt x="775811" y="1157764"/>
                  </a:cubicBezTo>
                  <a:cubicBezTo>
                    <a:pt x="775811" y="1210151"/>
                    <a:pt x="785336" y="1258729"/>
                    <a:pt x="804386" y="1304449"/>
                  </a:cubicBezTo>
                  <a:cubicBezTo>
                    <a:pt x="824389" y="1350169"/>
                    <a:pt x="852011" y="1390174"/>
                    <a:pt x="886301" y="1423511"/>
                  </a:cubicBezTo>
                  <a:cubicBezTo>
                    <a:pt x="921544" y="1458754"/>
                    <a:pt x="961549" y="1484471"/>
                    <a:pt x="1008221" y="1504474"/>
                  </a:cubicBezTo>
                  <a:cubicBezTo>
                    <a:pt x="1054894" y="1524476"/>
                    <a:pt x="1102519" y="1534001"/>
                    <a:pt x="1155859" y="1534001"/>
                  </a:cubicBezTo>
                  <a:cubicBezTo>
                    <a:pt x="1261586" y="1534001"/>
                    <a:pt x="1349217" y="1497806"/>
                    <a:pt x="1421606" y="1424464"/>
                  </a:cubicBezTo>
                  <a:lnTo>
                    <a:pt x="1421606" y="1424464"/>
                  </a:lnTo>
                  <a:cubicBezTo>
                    <a:pt x="1494949" y="1351121"/>
                    <a:pt x="1531144" y="1264444"/>
                    <a:pt x="1531144" y="1158716"/>
                  </a:cubicBezTo>
                  <a:cubicBezTo>
                    <a:pt x="1531144" y="1105376"/>
                    <a:pt x="1521619" y="1056799"/>
                    <a:pt x="1502569" y="1011079"/>
                  </a:cubicBezTo>
                  <a:cubicBezTo>
                    <a:pt x="1482567" y="964406"/>
                    <a:pt x="1455896" y="924401"/>
                    <a:pt x="1421606" y="890111"/>
                  </a:cubicBezTo>
                  <a:cubicBezTo>
                    <a:pt x="1387317" y="853916"/>
                    <a:pt x="1347311" y="826294"/>
                    <a:pt x="1302544" y="807244"/>
                  </a:cubicBezTo>
                  <a:cubicBezTo>
                    <a:pt x="1255871" y="785336"/>
                    <a:pt x="1206342" y="775811"/>
                    <a:pt x="1155859" y="77581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7659B2D-7A27-455B-B097-9611CAEB17D8}"/>
                </a:ext>
              </a:extLst>
            </p:cNvPr>
            <p:cNvSpPr/>
            <p:nvPr/>
          </p:nvSpPr>
          <p:spPr>
            <a:xfrm>
              <a:off x="4895509" y="1266901"/>
              <a:ext cx="4126021" cy="2647403"/>
            </a:xfrm>
            <a:custGeom>
              <a:avLst/>
              <a:gdLst>
                <a:gd name="connsiteX0" fmla="*/ 1053999 w 3005979"/>
                <a:gd name="connsiteY0" fmla="*/ 1317588 h 1928744"/>
                <a:gd name="connsiteX1" fmla="*/ 894819 w 3005979"/>
                <a:gd name="connsiteY1" fmla="*/ 1459339 h 1928744"/>
                <a:gd name="connsiteX2" fmla="*/ 1128941 w 3005979"/>
                <a:gd name="connsiteY2" fmla="*/ 1459339 h 1928744"/>
                <a:gd name="connsiteX3" fmla="*/ 1053999 w 3005979"/>
                <a:gd name="connsiteY3" fmla="*/ 1317588 h 1928744"/>
                <a:gd name="connsiteX4" fmla="*/ 1065037 w 3005979"/>
                <a:gd name="connsiteY4" fmla="*/ 1258331 h 1928744"/>
                <a:gd name="connsiteX5" fmla="*/ 1075494 w 3005979"/>
                <a:gd name="connsiteY5" fmla="*/ 1280988 h 1928744"/>
                <a:gd name="connsiteX6" fmla="*/ 1174255 w 3005979"/>
                <a:gd name="connsiteY6" fmla="*/ 1468053 h 1928744"/>
                <a:gd name="connsiteX7" fmla="*/ 1188197 w 3005979"/>
                <a:gd name="connsiteY7" fmla="*/ 1494196 h 1928744"/>
                <a:gd name="connsiteX8" fmla="*/ 796639 w 3005979"/>
                <a:gd name="connsiteY8" fmla="*/ 1494196 h 1928744"/>
                <a:gd name="connsiteX9" fmla="*/ 834982 w 3005979"/>
                <a:gd name="connsiteY9" fmla="*/ 1463405 h 1928744"/>
                <a:gd name="connsiteX10" fmla="*/ 1047027 w 3005979"/>
                <a:gd name="connsiteY10" fmla="*/ 1275760 h 1928744"/>
                <a:gd name="connsiteX11" fmla="*/ 2544707 w 3005979"/>
                <a:gd name="connsiteY11" fmla="*/ 0 h 1928744"/>
                <a:gd name="connsiteX12" fmla="*/ 3005398 w 3005979"/>
                <a:gd name="connsiteY12" fmla="*/ 0 h 1928744"/>
                <a:gd name="connsiteX13" fmla="*/ 3005398 w 3005979"/>
                <a:gd name="connsiteY13" fmla="*/ 99923 h 1928744"/>
                <a:gd name="connsiteX14" fmla="*/ 2997265 w 3005979"/>
                <a:gd name="connsiteY14" fmla="*/ 105151 h 1928744"/>
                <a:gd name="connsiteX15" fmla="*/ 2879333 w 3005979"/>
                <a:gd name="connsiteY15" fmla="*/ 200427 h 1928744"/>
                <a:gd name="connsiteX16" fmla="*/ 2731772 w 3005979"/>
                <a:gd name="connsiteY16" fmla="*/ 415377 h 1928744"/>
                <a:gd name="connsiteX17" fmla="*/ 2731191 w 3005979"/>
                <a:gd name="connsiteY17" fmla="*/ 417120 h 1928744"/>
                <a:gd name="connsiteX18" fmla="*/ 2727125 w 3005979"/>
                <a:gd name="connsiteY18" fmla="*/ 425834 h 1928744"/>
                <a:gd name="connsiteX19" fmla="*/ 2726543 w 3005979"/>
                <a:gd name="connsiteY19" fmla="*/ 426996 h 1928744"/>
                <a:gd name="connsiteX20" fmla="*/ 2670192 w 3005979"/>
                <a:gd name="connsiteY20" fmla="*/ 704689 h 1928744"/>
                <a:gd name="connsiteX21" fmla="*/ 2720153 w 3005979"/>
                <a:gd name="connsiteY21" fmla="*/ 967277 h 1928744"/>
                <a:gd name="connsiteX22" fmla="*/ 2856675 w 3005979"/>
                <a:gd name="connsiteY22" fmla="*/ 1184551 h 1928744"/>
                <a:gd name="connsiteX23" fmla="*/ 2857257 w 3005979"/>
                <a:gd name="connsiteY23" fmla="*/ 1185132 h 1928744"/>
                <a:gd name="connsiteX24" fmla="*/ 2875847 w 3005979"/>
                <a:gd name="connsiteY24" fmla="*/ 1204303 h 1928744"/>
                <a:gd name="connsiteX25" fmla="*/ 2997845 w 3005979"/>
                <a:gd name="connsiteY25" fmla="*/ 1302483 h 1928744"/>
                <a:gd name="connsiteX26" fmla="*/ 3005979 w 3005979"/>
                <a:gd name="connsiteY26" fmla="*/ 1307711 h 1928744"/>
                <a:gd name="connsiteX27" fmla="*/ 3005979 w 3005979"/>
                <a:gd name="connsiteY27" fmla="*/ 1928744 h 1928744"/>
                <a:gd name="connsiteX28" fmla="*/ 3005398 w 3005979"/>
                <a:gd name="connsiteY28" fmla="*/ 1928744 h 1928744"/>
                <a:gd name="connsiteX29" fmla="*/ 2535413 w 3005979"/>
                <a:gd name="connsiteY29" fmla="*/ 1928744 h 1928744"/>
                <a:gd name="connsiteX30" fmla="*/ 2535413 w 3005979"/>
                <a:gd name="connsiteY30" fmla="*/ 756974 h 1928744"/>
                <a:gd name="connsiteX31" fmla="*/ 2426775 w 3005979"/>
                <a:gd name="connsiteY31" fmla="*/ 891173 h 1928744"/>
                <a:gd name="connsiteX32" fmla="*/ 2062522 w 3005979"/>
                <a:gd name="connsiteY32" fmla="*/ 593147 h 1928744"/>
                <a:gd name="connsiteX33" fmla="*/ 2136302 w 3005979"/>
                <a:gd name="connsiteY33" fmla="*/ 503100 h 1928744"/>
                <a:gd name="connsiteX34" fmla="*/ 1952723 w 3005979"/>
                <a:gd name="connsiteY34" fmla="*/ 472310 h 1928744"/>
                <a:gd name="connsiteX35" fmla="*/ 1761011 w 3005979"/>
                <a:gd name="connsiteY35" fmla="*/ 510652 h 1928744"/>
                <a:gd name="connsiteX36" fmla="*/ 1604155 w 3005979"/>
                <a:gd name="connsiteY36" fmla="*/ 616385 h 1928744"/>
                <a:gd name="connsiteX37" fmla="*/ 1498423 w 3005979"/>
                <a:gd name="connsiteY37" fmla="*/ 773240 h 1928744"/>
                <a:gd name="connsiteX38" fmla="*/ 1460080 w 3005979"/>
                <a:gd name="connsiteY38" fmla="*/ 964372 h 1928744"/>
                <a:gd name="connsiteX39" fmla="*/ 1498423 w 3005979"/>
                <a:gd name="connsiteY39" fmla="*/ 1155503 h 1928744"/>
                <a:gd name="connsiteX40" fmla="*/ 1604155 w 3005979"/>
                <a:gd name="connsiteY40" fmla="*/ 1312359 h 1928744"/>
                <a:gd name="connsiteX41" fmla="*/ 1761011 w 3005979"/>
                <a:gd name="connsiteY41" fmla="*/ 1418091 h 1928744"/>
                <a:gd name="connsiteX42" fmla="*/ 1952723 w 3005979"/>
                <a:gd name="connsiteY42" fmla="*/ 1456434 h 1928744"/>
                <a:gd name="connsiteX43" fmla="*/ 2143854 w 3005979"/>
                <a:gd name="connsiteY43" fmla="*/ 1418091 h 1928744"/>
                <a:gd name="connsiteX44" fmla="*/ 2300710 w 3005979"/>
                <a:gd name="connsiteY44" fmla="*/ 1312359 h 1928744"/>
                <a:gd name="connsiteX45" fmla="*/ 2406442 w 3005979"/>
                <a:gd name="connsiteY45" fmla="*/ 1156085 h 1928744"/>
                <a:gd name="connsiteX46" fmla="*/ 2444785 w 3005979"/>
                <a:gd name="connsiteY46" fmla="*/ 964953 h 1928744"/>
                <a:gd name="connsiteX47" fmla="*/ 2440718 w 3005979"/>
                <a:gd name="connsiteY47" fmla="*/ 898144 h 1928744"/>
                <a:gd name="connsiteX48" fmla="*/ 2439556 w 3005979"/>
                <a:gd name="connsiteY48" fmla="*/ 890011 h 1928744"/>
                <a:gd name="connsiteX49" fmla="*/ 2445946 w 3005979"/>
                <a:gd name="connsiteY49" fmla="*/ 883620 h 1928744"/>
                <a:gd name="connsiteX50" fmla="*/ 2525536 w 3005979"/>
                <a:gd name="connsiteY50" fmla="*/ 784279 h 1928744"/>
                <a:gd name="connsiteX51" fmla="*/ 2525536 w 3005979"/>
                <a:gd name="connsiteY51" fmla="*/ 1735870 h 1928744"/>
                <a:gd name="connsiteX52" fmla="*/ 2518565 w 3005979"/>
                <a:gd name="connsiteY52" fmla="*/ 1741098 h 1928744"/>
                <a:gd name="connsiteX53" fmla="*/ 2326272 w 3005979"/>
                <a:gd name="connsiteY53" fmla="*/ 1850897 h 1928744"/>
                <a:gd name="connsiteX54" fmla="*/ 1951561 w 3005979"/>
                <a:gd name="connsiteY54" fmla="*/ 1926420 h 1928744"/>
                <a:gd name="connsiteX55" fmla="*/ 1851638 w 3005979"/>
                <a:gd name="connsiteY55" fmla="*/ 1921773 h 1928744"/>
                <a:gd name="connsiteX56" fmla="*/ 121579 w 3005979"/>
                <a:gd name="connsiteY56" fmla="*/ 1921773 h 1928744"/>
                <a:gd name="connsiteX57" fmla="*/ 121579 w 3005979"/>
                <a:gd name="connsiteY57" fmla="*/ 1433196 h 1928744"/>
                <a:gd name="connsiteX58" fmla="*/ 129713 w 3005979"/>
                <a:gd name="connsiteY58" fmla="*/ 1427968 h 1928744"/>
                <a:gd name="connsiteX59" fmla="*/ 468404 w 3005979"/>
                <a:gd name="connsiteY59" fmla="*/ 1199655 h 1928744"/>
                <a:gd name="connsiteX60" fmla="*/ 728088 w 3005979"/>
                <a:gd name="connsiteY60" fmla="*/ 978315 h 1928744"/>
                <a:gd name="connsiteX61" fmla="*/ 893076 w 3005979"/>
                <a:gd name="connsiteY61" fmla="*/ 786021 h 1928744"/>
                <a:gd name="connsiteX62" fmla="*/ 948847 w 3005979"/>
                <a:gd name="connsiteY62" fmla="*/ 654147 h 1928744"/>
                <a:gd name="connsiteX63" fmla="*/ 897724 w 3005979"/>
                <a:gd name="connsiteY63" fmla="*/ 526919 h 1928744"/>
                <a:gd name="connsiteX64" fmla="*/ 771078 w 3005979"/>
                <a:gd name="connsiteY64" fmla="*/ 475215 h 1928744"/>
                <a:gd name="connsiteX65" fmla="*/ 643851 w 3005979"/>
                <a:gd name="connsiteY65" fmla="*/ 527500 h 1928744"/>
                <a:gd name="connsiteX66" fmla="*/ 592727 w 3005979"/>
                <a:gd name="connsiteY66" fmla="*/ 656470 h 1928744"/>
                <a:gd name="connsiteX67" fmla="*/ 592727 w 3005979"/>
                <a:gd name="connsiteY67" fmla="*/ 673899 h 1928744"/>
                <a:gd name="connsiteX68" fmla="*/ 378938 w 3005979"/>
                <a:gd name="connsiteY68" fmla="*/ 673899 h 1928744"/>
                <a:gd name="connsiteX69" fmla="*/ 361510 w 3005979"/>
                <a:gd name="connsiteY69" fmla="*/ 656470 h 1928744"/>
                <a:gd name="connsiteX70" fmla="*/ 378938 w 3005979"/>
                <a:gd name="connsiteY70" fmla="*/ 639042 h 1928744"/>
                <a:gd name="connsiteX71" fmla="*/ 558451 w 3005979"/>
                <a:gd name="connsiteY71" fmla="*/ 639042 h 1928744"/>
                <a:gd name="connsiteX72" fmla="*/ 618870 w 3005979"/>
                <a:gd name="connsiteY72" fmla="*/ 503100 h 1928744"/>
                <a:gd name="connsiteX73" fmla="*/ 771078 w 3005979"/>
                <a:gd name="connsiteY73" fmla="*/ 440358 h 1928744"/>
                <a:gd name="connsiteX74" fmla="*/ 922124 w 3005979"/>
                <a:gd name="connsiteY74" fmla="*/ 502519 h 1928744"/>
                <a:gd name="connsiteX75" fmla="*/ 983704 w 3005979"/>
                <a:gd name="connsiteY75" fmla="*/ 654147 h 1928744"/>
                <a:gd name="connsiteX76" fmla="*/ 921543 w 3005979"/>
                <a:gd name="connsiteY76" fmla="*/ 805193 h 1928744"/>
                <a:gd name="connsiteX77" fmla="*/ 751907 w 3005979"/>
                <a:gd name="connsiteY77" fmla="*/ 1002715 h 1928744"/>
                <a:gd name="connsiteX78" fmla="*/ 488738 w 3005979"/>
                <a:gd name="connsiteY78" fmla="*/ 1227541 h 1928744"/>
                <a:gd name="connsiteX79" fmla="*/ 155274 w 3005979"/>
                <a:gd name="connsiteY79" fmla="*/ 1452948 h 1928744"/>
                <a:gd name="connsiteX80" fmla="*/ 155274 w 3005979"/>
                <a:gd name="connsiteY80" fmla="*/ 1886916 h 1928744"/>
                <a:gd name="connsiteX81" fmla="*/ 1852219 w 3005979"/>
                <a:gd name="connsiteY81" fmla="*/ 1886916 h 1928744"/>
                <a:gd name="connsiteX82" fmla="*/ 1852800 w 3005979"/>
                <a:gd name="connsiteY82" fmla="*/ 1886916 h 1928744"/>
                <a:gd name="connsiteX83" fmla="*/ 1949819 w 3005979"/>
                <a:gd name="connsiteY83" fmla="*/ 1891563 h 1928744"/>
                <a:gd name="connsiteX84" fmla="*/ 2310586 w 3005979"/>
                <a:gd name="connsiteY84" fmla="*/ 1818945 h 1928744"/>
                <a:gd name="connsiteX85" fmla="*/ 2489517 w 3005979"/>
                <a:gd name="connsiteY85" fmla="*/ 1717860 h 1928744"/>
                <a:gd name="connsiteX86" fmla="*/ 2489517 w 3005979"/>
                <a:gd name="connsiteY86" fmla="*/ 882458 h 1928744"/>
                <a:gd name="connsiteX87" fmla="*/ 2474413 w 3005979"/>
                <a:gd name="connsiteY87" fmla="*/ 901049 h 1928744"/>
                <a:gd name="connsiteX88" fmla="*/ 2477899 w 3005979"/>
                <a:gd name="connsiteY88" fmla="*/ 964372 h 1928744"/>
                <a:gd name="connsiteX89" fmla="*/ 2436651 w 3005979"/>
                <a:gd name="connsiteY89" fmla="*/ 1169446 h 1928744"/>
                <a:gd name="connsiteX90" fmla="*/ 2323367 w 3005979"/>
                <a:gd name="connsiteY90" fmla="*/ 1336759 h 1928744"/>
                <a:gd name="connsiteX91" fmla="*/ 2156054 w 3005979"/>
                <a:gd name="connsiteY91" fmla="*/ 1450044 h 1928744"/>
                <a:gd name="connsiteX92" fmla="*/ 1951561 w 3005979"/>
                <a:gd name="connsiteY92" fmla="*/ 1491291 h 1928744"/>
                <a:gd name="connsiteX93" fmla="*/ 1746487 w 3005979"/>
                <a:gd name="connsiteY93" fmla="*/ 1450044 h 1928744"/>
                <a:gd name="connsiteX94" fmla="*/ 1579174 w 3005979"/>
                <a:gd name="connsiteY94" fmla="*/ 1336759 h 1928744"/>
                <a:gd name="connsiteX95" fmla="*/ 1465890 w 3005979"/>
                <a:gd name="connsiteY95" fmla="*/ 1169446 h 1928744"/>
                <a:gd name="connsiteX96" fmla="*/ 1424642 w 3005979"/>
                <a:gd name="connsiteY96" fmla="*/ 964953 h 1928744"/>
                <a:gd name="connsiteX97" fmla="*/ 1465890 w 3005979"/>
                <a:gd name="connsiteY97" fmla="*/ 759879 h 1928744"/>
                <a:gd name="connsiteX98" fmla="*/ 1579174 w 3005979"/>
                <a:gd name="connsiteY98" fmla="*/ 592566 h 1928744"/>
                <a:gd name="connsiteX99" fmla="*/ 1746487 w 3005979"/>
                <a:gd name="connsiteY99" fmla="*/ 479281 h 1928744"/>
                <a:gd name="connsiteX100" fmla="*/ 1951561 w 3005979"/>
                <a:gd name="connsiteY100" fmla="*/ 438034 h 1928744"/>
                <a:gd name="connsiteX101" fmla="*/ 2170578 w 3005979"/>
                <a:gd name="connsiteY101" fmla="*/ 478701 h 1928744"/>
                <a:gd name="connsiteX102" fmla="*/ 2193816 w 3005979"/>
                <a:gd name="connsiteY102" fmla="*/ 486834 h 1928744"/>
                <a:gd name="connsiteX103" fmla="*/ 2110740 w 3005979"/>
                <a:gd name="connsiteY103" fmla="*/ 589081 h 1928744"/>
                <a:gd name="connsiteX104" fmla="*/ 2420966 w 3005979"/>
                <a:gd name="connsiteY104" fmla="*/ 842954 h 1928744"/>
                <a:gd name="connsiteX105" fmla="*/ 2432585 w 3005979"/>
                <a:gd name="connsiteY105" fmla="*/ 828431 h 1928744"/>
                <a:gd name="connsiteX106" fmla="*/ 2569107 w 3005979"/>
                <a:gd name="connsiteY106" fmla="*/ 658213 h 1928744"/>
                <a:gd name="connsiteX107" fmla="*/ 2569107 w 3005979"/>
                <a:gd name="connsiteY107" fmla="*/ 1893887 h 1928744"/>
                <a:gd name="connsiteX108" fmla="*/ 2969379 w 3005979"/>
                <a:gd name="connsiteY108" fmla="*/ 1893887 h 1928744"/>
                <a:gd name="connsiteX109" fmla="*/ 2969379 w 3005979"/>
                <a:gd name="connsiteY109" fmla="*/ 1326302 h 1928744"/>
                <a:gd name="connsiteX110" fmla="*/ 2849705 w 3005979"/>
                <a:gd name="connsiteY110" fmla="*/ 1229284 h 1928744"/>
                <a:gd name="connsiteX111" fmla="*/ 2829371 w 3005979"/>
                <a:gd name="connsiteY111" fmla="*/ 1207789 h 1928744"/>
                <a:gd name="connsiteX112" fmla="*/ 2686459 w 3005979"/>
                <a:gd name="connsiteY112" fmla="*/ 980057 h 1928744"/>
                <a:gd name="connsiteX113" fmla="*/ 2634173 w 3005979"/>
                <a:gd name="connsiteY113" fmla="*/ 704689 h 1928744"/>
                <a:gd name="connsiteX114" fmla="*/ 2693430 w 3005979"/>
                <a:gd name="connsiteY114" fmla="*/ 413634 h 1928744"/>
                <a:gd name="connsiteX115" fmla="*/ 2699239 w 3005979"/>
                <a:gd name="connsiteY115" fmla="*/ 400854 h 1928744"/>
                <a:gd name="connsiteX116" fmla="*/ 2853771 w 3005979"/>
                <a:gd name="connsiteY116" fmla="*/ 176608 h 1928744"/>
                <a:gd name="connsiteX117" fmla="*/ 2969960 w 3005979"/>
                <a:gd name="connsiteY117" fmla="*/ 81333 h 1928744"/>
                <a:gd name="connsiteX118" fmla="*/ 2969960 w 3005979"/>
                <a:gd name="connsiteY118" fmla="*/ 34857 h 1928744"/>
                <a:gd name="connsiteX119" fmla="*/ 2560393 w 3005979"/>
                <a:gd name="connsiteY119" fmla="*/ 34857 h 1928744"/>
                <a:gd name="connsiteX120" fmla="*/ 2443041 w 3005979"/>
                <a:gd name="connsiteY120" fmla="*/ 179513 h 1928744"/>
                <a:gd name="connsiteX121" fmla="*/ 2430261 w 3005979"/>
                <a:gd name="connsiteY121" fmla="*/ 172541 h 1928744"/>
                <a:gd name="connsiteX122" fmla="*/ 2311748 w 3005979"/>
                <a:gd name="connsiteY122" fmla="*/ 110380 h 1928744"/>
                <a:gd name="connsiteX123" fmla="*/ 1950980 w 3005979"/>
                <a:gd name="connsiteY123" fmla="*/ 37181 h 1928744"/>
                <a:gd name="connsiteX124" fmla="*/ 1590793 w 3005979"/>
                <a:gd name="connsiteY124" fmla="*/ 110380 h 1928744"/>
                <a:gd name="connsiteX125" fmla="*/ 1295091 w 3005979"/>
                <a:gd name="connsiteY125" fmla="*/ 301511 h 1928744"/>
                <a:gd name="connsiteX126" fmla="*/ 1280568 w 3005979"/>
                <a:gd name="connsiteY126" fmla="*/ 314292 h 1928744"/>
                <a:gd name="connsiteX127" fmla="*/ 1269530 w 3005979"/>
                <a:gd name="connsiteY127" fmla="*/ 298607 h 1928744"/>
                <a:gd name="connsiteX128" fmla="*/ 1204464 w 3005979"/>
                <a:gd name="connsiteY128" fmla="*/ 220760 h 1928744"/>
                <a:gd name="connsiteX129" fmla="*/ 1009846 w 3005979"/>
                <a:gd name="connsiteY129" fmla="*/ 88304 h 1928744"/>
                <a:gd name="connsiteX130" fmla="*/ 771659 w 3005979"/>
                <a:gd name="connsiteY130" fmla="*/ 40085 h 1928744"/>
                <a:gd name="connsiteX131" fmla="*/ 532890 w 3005979"/>
                <a:gd name="connsiteY131" fmla="*/ 88885 h 1928744"/>
                <a:gd name="connsiteX132" fmla="*/ 337110 w 3005979"/>
                <a:gd name="connsiteY132" fmla="*/ 221341 h 1928744"/>
                <a:gd name="connsiteX133" fmla="*/ 204654 w 3005979"/>
                <a:gd name="connsiteY133" fmla="*/ 417120 h 1928744"/>
                <a:gd name="connsiteX134" fmla="*/ 155855 w 3005979"/>
                <a:gd name="connsiteY134" fmla="*/ 655889 h 1928744"/>
                <a:gd name="connsiteX135" fmla="*/ 155855 w 3005979"/>
                <a:gd name="connsiteY135" fmla="*/ 673318 h 1928744"/>
                <a:gd name="connsiteX136" fmla="*/ 0 w 3005979"/>
                <a:gd name="connsiteY136" fmla="*/ 673318 h 1928744"/>
                <a:gd name="connsiteX137" fmla="*/ 0 w 3005979"/>
                <a:gd name="connsiteY137" fmla="*/ 638461 h 1928744"/>
                <a:gd name="connsiteX138" fmla="*/ 121579 w 3005979"/>
                <a:gd name="connsiteY138" fmla="*/ 638461 h 1928744"/>
                <a:gd name="connsiteX139" fmla="*/ 172703 w 3005979"/>
                <a:gd name="connsiteY139" fmla="*/ 403177 h 1928744"/>
                <a:gd name="connsiteX140" fmla="*/ 312711 w 3005979"/>
                <a:gd name="connsiteY140" fmla="*/ 196360 h 1928744"/>
                <a:gd name="connsiteX141" fmla="*/ 518947 w 3005979"/>
                <a:gd name="connsiteY141" fmla="*/ 56352 h 1928744"/>
                <a:gd name="connsiteX142" fmla="*/ 771659 w 3005979"/>
                <a:gd name="connsiteY142" fmla="*/ 4648 h 1928744"/>
                <a:gd name="connsiteX143" fmla="*/ 1023789 w 3005979"/>
                <a:gd name="connsiteY143" fmla="*/ 56352 h 1928744"/>
                <a:gd name="connsiteX144" fmla="*/ 1228864 w 3005979"/>
                <a:gd name="connsiteY144" fmla="*/ 196360 h 1928744"/>
                <a:gd name="connsiteX145" fmla="*/ 1286378 w 3005979"/>
                <a:gd name="connsiteY145" fmla="*/ 263169 h 1928744"/>
                <a:gd name="connsiteX146" fmla="*/ 1576851 w 3005979"/>
                <a:gd name="connsiteY146" fmla="*/ 79009 h 1928744"/>
                <a:gd name="connsiteX147" fmla="*/ 1950980 w 3005979"/>
                <a:gd name="connsiteY147" fmla="*/ 2905 h 1928744"/>
                <a:gd name="connsiteX148" fmla="*/ 2325691 w 3005979"/>
                <a:gd name="connsiteY148" fmla="*/ 79009 h 1928744"/>
                <a:gd name="connsiteX149" fmla="*/ 2434327 w 3005979"/>
                <a:gd name="connsiteY149" fmla="*/ 135361 h 192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3005979" h="1928744">
                  <a:moveTo>
                    <a:pt x="1053999" y="1317588"/>
                  </a:moveTo>
                  <a:cubicBezTo>
                    <a:pt x="1006361" y="1363482"/>
                    <a:pt x="952914" y="1411120"/>
                    <a:pt x="894819" y="1459339"/>
                  </a:cubicBezTo>
                  <a:lnTo>
                    <a:pt x="1128941" y="1459339"/>
                  </a:lnTo>
                  <a:cubicBezTo>
                    <a:pt x="1101055" y="1408796"/>
                    <a:pt x="1073170" y="1357092"/>
                    <a:pt x="1053999" y="1317588"/>
                  </a:cubicBezTo>
                  <a:close/>
                  <a:moveTo>
                    <a:pt x="1065037" y="1258331"/>
                  </a:moveTo>
                  <a:lnTo>
                    <a:pt x="1075494" y="1280988"/>
                  </a:lnTo>
                  <a:cubicBezTo>
                    <a:pt x="1095827" y="1326302"/>
                    <a:pt x="1137074" y="1401244"/>
                    <a:pt x="1174255" y="1468053"/>
                  </a:cubicBezTo>
                  <a:lnTo>
                    <a:pt x="1188197" y="1494196"/>
                  </a:lnTo>
                  <a:lnTo>
                    <a:pt x="796639" y="1494196"/>
                  </a:lnTo>
                  <a:lnTo>
                    <a:pt x="834982" y="1463405"/>
                  </a:lnTo>
                  <a:cubicBezTo>
                    <a:pt x="914572" y="1399501"/>
                    <a:pt x="986028" y="1336178"/>
                    <a:pt x="1047027" y="1275760"/>
                  </a:cubicBezTo>
                  <a:close/>
                  <a:moveTo>
                    <a:pt x="2544707" y="0"/>
                  </a:moveTo>
                  <a:lnTo>
                    <a:pt x="3005398" y="0"/>
                  </a:lnTo>
                  <a:lnTo>
                    <a:pt x="3005398" y="99923"/>
                  </a:lnTo>
                  <a:lnTo>
                    <a:pt x="2997265" y="105151"/>
                  </a:lnTo>
                  <a:cubicBezTo>
                    <a:pt x="2954275" y="132456"/>
                    <a:pt x="2914771" y="164408"/>
                    <a:pt x="2879333" y="200427"/>
                  </a:cubicBezTo>
                  <a:cubicBezTo>
                    <a:pt x="2817752" y="262007"/>
                    <a:pt x="2768372" y="334044"/>
                    <a:pt x="2731772" y="415377"/>
                  </a:cubicBezTo>
                  <a:lnTo>
                    <a:pt x="2731191" y="417120"/>
                  </a:lnTo>
                  <a:cubicBezTo>
                    <a:pt x="2730029" y="419444"/>
                    <a:pt x="2728287" y="422348"/>
                    <a:pt x="2727125" y="425834"/>
                  </a:cubicBezTo>
                  <a:lnTo>
                    <a:pt x="2726543" y="426996"/>
                  </a:lnTo>
                  <a:cubicBezTo>
                    <a:pt x="2689363" y="512976"/>
                    <a:pt x="2670192" y="606509"/>
                    <a:pt x="2670192" y="704689"/>
                  </a:cubicBezTo>
                  <a:cubicBezTo>
                    <a:pt x="2670192" y="797059"/>
                    <a:pt x="2687039" y="885363"/>
                    <a:pt x="2720153" y="967277"/>
                  </a:cubicBezTo>
                  <a:cubicBezTo>
                    <a:pt x="2753267" y="1049771"/>
                    <a:pt x="2799161" y="1122970"/>
                    <a:pt x="2856675" y="1184551"/>
                  </a:cubicBezTo>
                  <a:lnTo>
                    <a:pt x="2857257" y="1185132"/>
                  </a:lnTo>
                  <a:cubicBezTo>
                    <a:pt x="2863066" y="1192103"/>
                    <a:pt x="2869457" y="1198493"/>
                    <a:pt x="2875847" y="1204303"/>
                  </a:cubicBezTo>
                  <a:cubicBezTo>
                    <a:pt x="2911285" y="1239741"/>
                    <a:pt x="2952531" y="1272855"/>
                    <a:pt x="2997845" y="1302483"/>
                  </a:cubicBezTo>
                  <a:lnTo>
                    <a:pt x="3005979" y="1307711"/>
                  </a:lnTo>
                  <a:lnTo>
                    <a:pt x="3005979" y="1928744"/>
                  </a:lnTo>
                  <a:lnTo>
                    <a:pt x="3005398" y="1928744"/>
                  </a:lnTo>
                  <a:lnTo>
                    <a:pt x="2535413" y="1928744"/>
                  </a:lnTo>
                  <a:lnTo>
                    <a:pt x="2535413" y="756974"/>
                  </a:lnTo>
                  <a:lnTo>
                    <a:pt x="2426775" y="891173"/>
                  </a:lnTo>
                  <a:lnTo>
                    <a:pt x="2062522" y="593147"/>
                  </a:lnTo>
                  <a:lnTo>
                    <a:pt x="2136302" y="503100"/>
                  </a:lnTo>
                  <a:cubicBezTo>
                    <a:pt x="2067750" y="482186"/>
                    <a:pt x="1995132" y="472310"/>
                    <a:pt x="1952723" y="472310"/>
                  </a:cubicBezTo>
                  <a:cubicBezTo>
                    <a:pt x="1885333" y="472310"/>
                    <a:pt x="1820848" y="485091"/>
                    <a:pt x="1761011" y="510652"/>
                  </a:cubicBezTo>
                  <a:cubicBezTo>
                    <a:pt x="1701173" y="536795"/>
                    <a:pt x="1648307" y="572233"/>
                    <a:pt x="1604155" y="616385"/>
                  </a:cubicBezTo>
                  <a:cubicBezTo>
                    <a:pt x="1560003" y="660537"/>
                    <a:pt x="1524566" y="713403"/>
                    <a:pt x="1498423" y="773240"/>
                  </a:cubicBezTo>
                  <a:cubicBezTo>
                    <a:pt x="1472861" y="833078"/>
                    <a:pt x="1460080" y="897563"/>
                    <a:pt x="1460080" y="964372"/>
                  </a:cubicBezTo>
                  <a:cubicBezTo>
                    <a:pt x="1460080" y="1031181"/>
                    <a:pt x="1472861" y="1095666"/>
                    <a:pt x="1498423" y="1155503"/>
                  </a:cubicBezTo>
                  <a:cubicBezTo>
                    <a:pt x="1524566" y="1215922"/>
                    <a:pt x="1558841" y="1267045"/>
                    <a:pt x="1604155" y="1312359"/>
                  </a:cubicBezTo>
                  <a:cubicBezTo>
                    <a:pt x="1648888" y="1357092"/>
                    <a:pt x="1701754" y="1393111"/>
                    <a:pt x="1761011" y="1418091"/>
                  </a:cubicBezTo>
                  <a:cubicBezTo>
                    <a:pt x="1819686" y="1443653"/>
                    <a:pt x="1884171" y="1456434"/>
                    <a:pt x="1952723" y="1456434"/>
                  </a:cubicBezTo>
                  <a:cubicBezTo>
                    <a:pt x="2020693" y="1456434"/>
                    <a:pt x="2085179" y="1443653"/>
                    <a:pt x="2143854" y="1418091"/>
                  </a:cubicBezTo>
                  <a:cubicBezTo>
                    <a:pt x="2202530" y="1393111"/>
                    <a:pt x="2255396" y="1357673"/>
                    <a:pt x="2300710" y="1312359"/>
                  </a:cubicBezTo>
                  <a:cubicBezTo>
                    <a:pt x="2346024" y="1267045"/>
                    <a:pt x="2381462" y="1214179"/>
                    <a:pt x="2406442" y="1156085"/>
                  </a:cubicBezTo>
                  <a:cubicBezTo>
                    <a:pt x="2432004" y="1097409"/>
                    <a:pt x="2444785" y="1032924"/>
                    <a:pt x="2444785" y="964953"/>
                  </a:cubicBezTo>
                  <a:cubicBezTo>
                    <a:pt x="2444785" y="943458"/>
                    <a:pt x="2443623" y="921963"/>
                    <a:pt x="2440718" y="898144"/>
                  </a:cubicBezTo>
                  <a:lnTo>
                    <a:pt x="2439556" y="890011"/>
                  </a:lnTo>
                  <a:lnTo>
                    <a:pt x="2445946" y="883620"/>
                  </a:lnTo>
                  <a:lnTo>
                    <a:pt x="2525536" y="784279"/>
                  </a:lnTo>
                  <a:lnTo>
                    <a:pt x="2525536" y="1735870"/>
                  </a:lnTo>
                  <a:lnTo>
                    <a:pt x="2518565" y="1741098"/>
                  </a:lnTo>
                  <a:cubicBezTo>
                    <a:pt x="2459889" y="1783507"/>
                    <a:pt x="2395404" y="1820107"/>
                    <a:pt x="2326272" y="1850897"/>
                  </a:cubicBezTo>
                  <a:cubicBezTo>
                    <a:pt x="2209501" y="1900859"/>
                    <a:pt x="2083436" y="1926420"/>
                    <a:pt x="1951561" y="1926420"/>
                  </a:cubicBezTo>
                  <a:cubicBezTo>
                    <a:pt x="1917866" y="1926420"/>
                    <a:pt x="1884753" y="1924677"/>
                    <a:pt x="1851638" y="1921773"/>
                  </a:cubicBezTo>
                  <a:lnTo>
                    <a:pt x="121579" y="1921773"/>
                  </a:lnTo>
                  <a:lnTo>
                    <a:pt x="121579" y="1433196"/>
                  </a:lnTo>
                  <a:lnTo>
                    <a:pt x="129713" y="1427968"/>
                  </a:lnTo>
                  <a:cubicBezTo>
                    <a:pt x="252292" y="1353607"/>
                    <a:pt x="366158" y="1276922"/>
                    <a:pt x="468404" y="1199655"/>
                  </a:cubicBezTo>
                  <a:cubicBezTo>
                    <a:pt x="568327" y="1123552"/>
                    <a:pt x="656050" y="1049190"/>
                    <a:pt x="728088" y="978315"/>
                  </a:cubicBezTo>
                  <a:cubicBezTo>
                    <a:pt x="799544" y="907439"/>
                    <a:pt x="854734" y="842954"/>
                    <a:pt x="893076" y="786021"/>
                  </a:cubicBezTo>
                  <a:cubicBezTo>
                    <a:pt x="930257" y="730832"/>
                    <a:pt x="948847" y="686680"/>
                    <a:pt x="948847" y="654147"/>
                  </a:cubicBezTo>
                  <a:cubicBezTo>
                    <a:pt x="948847" y="603604"/>
                    <a:pt x="932000" y="561776"/>
                    <a:pt x="897724" y="526919"/>
                  </a:cubicBezTo>
                  <a:cubicBezTo>
                    <a:pt x="862867" y="492062"/>
                    <a:pt x="821620" y="475215"/>
                    <a:pt x="771078" y="475215"/>
                  </a:cubicBezTo>
                  <a:cubicBezTo>
                    <a:pt x="720535" y="475215"/>
                    <a:pt x="679288" y="492062"/>
                    <a:pt x="643851" y="527500"/>
                  </a:cubicBezTo>
                  <a:cubicBezTo>
                    <a:pt x="609575" y="562938"/>
                    <a:pt x="592727" y="604766"/>
                    <a:pt x="592727" y="656470"/>
                  </a:cubicBezTo>
                  <a:lnTo>
                    <a:pt x="592727" y="673899"/>
                  </a:lnTo>
                  <a:lnTo>
                    <a:pt x="378938" y="673899"/>
                  </a:lnTo>
                  <a:cubicBezTo>
                    <a:pt x="369063" y="673899"/>
                    <a:pt x="361510" y="666346"/>
                    <a:pt x="361510" y="656470"/>
                  </a:cubicBezTo>
                  <a:cubicBezTo>
                    <a:pt x="361510" y="646594"/>
                    <a:pt x="369063" y="639042"/>
                    <a:pt x="378938" y="639042"/>
                  </a:cubicBezTo>
                  <a:lnTo>
                    <a:pt x="558451" y="639042"/>
                  </a:lnTo>
                  <a:cubicBezTo>
                    <a:pt x="561937" y="586757"/>
                    <a:pt x="582270" y="540862"/>
                    <a:pt x="618870" y="503100"/>
                  </a:cubicBezTo>
                  <a:cubicBezTo>
                    <a:pt x="660698" y="461272"/>
                    <a:pt x="711821" y="440358"/>
                    <a:pt x="771078" y="440358"/>
                  </a:cubicBezTo>
                  <a:cubicBezTo>
                    <a:pt x="830334" y="440358"/>
                    <a:pt x="881458" y="461272"/>
                    <a:pt x="922124" y="502519"/>
                  </a:cubicBezTo>
                  <a:cubicBezTo>
                    <a:pt x="962790" y="543767"/>
                    <a:pt x="983704" y="594890"/>
                    <a:pt x="983704" y="654147"/>
                  </a:cubicBezTo>
                  <a:cubicBezTo>
                    <a:pt x="983704" y="693651"/>
                    <a:pt x="962790" y="744774"/>
                    <a:pt x="921543" y="805193"/>
                  </a:cubicBezTo>
                  <a:cubicBezTo>
                    <a:pt x="881458" y="864449"/>
                    <a:pt x="826267" y="928934"/>
                    <a:pt x="751907" y="1002715"/>
                  </a:cubicBezTo>
                  <a:cubicBezTo>
                    <a:pt x="678707" y="1074752"/>
                    <a:pt x="589822" y="1150275"/>
                    <a:pt x="488738" y="1227541"/>
                  </a:cubicBezTo>
                  <a:cubicBezTo>
                    <a:pt x="387653" y="1303645"/>
                    <a:pt x="275530" y="1379749"/>
                    <a:pt x="155274" y="1452948"/>
                  </a:cubicBezTo>
                  <a:lnTo>
                    <a:pt x="155274" y="1886916"/>
                  </a:lnTo>
                  <a:lnTo>
                    <a:pt x="1852219" y="1886916"/>
                  </a:lnTo>
                  <a:lnTo>
                    <a:pt x="1852800" y="1886916"/>
                  </a:lnTo>
                  <a:cubicBezTo>
                    <a:pt x="1884753" y="1890401"/>
                    <a:pt x="1917285" y="1891563"/>
                    <a:pt x="1949819" y="1891563"/>
                  </a:cubicBezTo>
                  <a:cubicBezTo>
                    <a:pt x="2077046" y="1891563"/>
                    <a:pt x="2198464" y="1867164"/>
                    <a:pt x="2310586" y="1818945"/>
                  </a:cubicBezTo>
                  <a:cubicBezTo>
                    <a:pt x="2374490" y="1790479"/>
                    <a:pt x="2434909" y="1756784"/>
                    <a:pt x="2489517" y="1717860"/>
                  </a:cubicBezTo>
                  <a:lnTo>
                    <a:pt x="2489517" y="882458"/>
                  </a:lnTo>
                  <a:lnTo>
                    <a:pt x="2474413" y="901049"/>
                  </a:lnTo>
                  <a:cubicBezTo>
                    <a:pt x="2476737" y="923125"/>
                    <a:pt x="2477899" y="944039"/>
                    <a:pt x="2477899" y="964372"/>
                  </a:cubicBezTo>
                  <a:cubicBezTo>
                    <a:pt x="2477899" y="1036990"/>
                    <a:pt x="2463956" y="1106123"/>
                    <a:pt x="2436651" y="1169446"/>
                  </a:cubicBezTo>
                  <a:cubicBezTo>
                    <a:pt x="2409928" y="1232188"/>
                    <a:pt x="2372167" y="1288541"/>
                    <a:pt x="2323367" y="1336759"/>
                  </a:cubicBezTo>
                  <a:cubicBezTo>
                    <a:pt x="2274567" y="1385558"/>
                    <a:pt x="2218215" y="1423320"/>
                    <a:pt x="2156054" y="1450044"/>
                  </a:cubicBezTo>
                  <a:cubicBezTo>
                    <a:pt x="2093312" y="1477348"/>
                    <a:pt x="2024180" y="1491291"/>
                    <a:pt x="1951561" y="1491291"/>
                  </a:cubicBezTo>
                  <a:cubicBezTo>
                    <a:pt x="1878362" y="1491291"/>
                    <a:pt x="1809229" y="1477348"/>
                    <a:pt x="1746487" y="1450044"/>
                  </a:cubicBezTo>
                  <a:cubicBezTo>
                    <a:pt x="1683744" y="1423320"/>
                    <a:pt x="1627393" y="1384978"/>
                    <a:pt x="1579174" y="1336759"/>
                  </a:cubicBezTo>
                  <a:cubicBezTo>
                    <a:pt x="1530956" y="1288541"/>
                    <a:pt x="1493775" y="1233932"/>
                    <a:pt x="1465890" y="1169446"/>
                  </a:cubicBezTo>
                  <a:cubicBezTo>
                    <a:pt x="1438586" y="1104961"/>
                    <a:pt x="1424642" y="1036410"/>
                    <a:pt x="1424642" y="964953"/>
                  </a:cubicBezTo>
                  <a:cubicBezTo>
                    <a:pt x="1424642" y="892915"/>
                    <a:pt x="1438586" y="823783"/>
                    <a:pt x="1465890" y="759879"/>
                  </a:cubicBezTo>
                  <a:cubicBezTo>
                    <a:pt x="1493775" y="695975"/>
                    <a:pt x="1532118" y="639623"/>
                    <a:pt x="1579174" y="592566"/>
                  </a:cubicBezTo>
                  <a:cubicBezTo>
                    <a:pt x="1626231" y="545509"/>
                    <a:pt x="1682583" y="507167"/>
                    <a:pt x="1746487" y="479281"/>
                  </a:cubicBezTo>
                  <a:cubicBezTo>
                    <a:pt x="1810972" y="451977"/>
                    <a:pt x="1880105" y="438034"/>
                    <a:pt x="1951561" y="438034"/>
                  </a:cubicBezTo>
                  <a:cubicBezTo>
                    <a:pt x="2001522" y="438034"/>
                    <a:pt x="2091569" y="450815"/>
                    <a:pt x="2170578" y="478701"/>
                  </a:cubicBezTo>
                  <a:lnTo>
                    <a:pt x="2193816" y="486834"/>
                  </a:lnTo>
                  <a:lnTo>
                    <a:pt x="2110740" y="589081"/>
                  </a:lnTo>
                  <a:lnTo>
                    <a:pt x="2420966" y="842954"/>
                  </a:lnTo>
                  <a:lnTo>
                    <a:pt x="2432585" y="828431"/>
                  </a:lnTo>
                  <a:lnTo>
                    <a:pt x="2569107" y="658213"/>
                  </a:lnTo>
                  <a:lnTo>
                    <a:pt x="2569107" y="1893887"/>
                  </a:lnTo>
                  <a:lnTo>
                    <a:pt x="2969379" y="1893887"/>
                  </a:lnTo>
                  <a:lnTo>
                    <a:pt x="2969379" y="1326302"/>
                  </a:lnTo>
                  <a:cubicBezTo>
                    <a:pt x="2925227" y="1296674"/>
                    <a:pt x="2884561" y="1264141"/>
                    <a:pt x="2849705" y="1229284"/>
                  </a:cubicBezTo>
                  <a:cubicBezTo>
                    <a:pt x="2843314" y="1222893"/>
                    <a:pt x="2836342" y="1215922"/>
                    <a:pt x="2829371" y="1207789"/>
                  </a:cubicBezTo>
                  <a:cubicBezTo>
                    <a:pt x="2768953" y="1143304"/>
                    <a:pt x="2720734" y="1066619"/>
                    <a:pt x="2686459" y="980057"/>
                  </a:cubicBezTo>
                  <a:cubicBezTo>
                    <a:pt x="2651602" y="894077"/>
                    <a:pt x="2634173" y="801707"/>
                    <a:pt x="2634173" y="704689"/>
                  </a:cubicBezTo>
                  <a:cubicBezTo>
                    <a:pt x="2634173" y="601861"/>
                    <a:pt x="2653925" y="503681"/>
                    <a:pt x="2693430" y="413634"/>
                  </a:cubicBezTo>
                  <a:cubicBezTo>
                    <a:pt x="2695173" y="408406"/>
                    <a:pt x="2696915" y="404339"/>
                    <a:pt x="2699239" y="400854"/>
                  </a:cubicBezTo>
                  <a:cubicBezTo>
                    <a:pt x="2737581" y="316035"/>
                    <a:pt x="2789286" y="240512"/>
                    <a:pt x="2853771" y="176608"/>
                  </a:cubicBezTo>
                  <a:cubicBezTo>
                    <a:pt x="2888627" y="141170"/>
                    <a:pt x="2927551" y="109218"/>
                    <a:pt x="2969960" y="81333"/>
                  </a:cubicBezTo>
                  <a:lnTo>
                    <a:pt x="2969960" y="34857"/>
                  </a:lnTo>
                  <a:lnTo>
                    <a:pt x="2560393" y="34857"/>
                  </a:lnTo>
                  <a:lnTo>
                    <a:pt x="2443041" y="179513"/>
                  </a:lnTo>
                  <a:lnTo>
                    <a:pt x="2430261" y="172541"/>
                  </a:lnTo>
                  <a:cubicBezTo>
                    <a:pt x="2401795" y="156856"/>
                    <a:pt x="2334405" y="120256"/>
                    <a:pt x="2311748" y="110380"/>
                  </a:cubicBezTo>
                  <a:cubicBezTo>
                    <a:pt x="2197882" y="60999"/>
                    <a:pt x="2079950" y="37181"/>
                    <a:pt x="1950980" y="37181"/>
                  </a:cubicBezTo>
                  <a:cubicBezTo>
                    <a:pt x="1820267" y="37181"/>
                    <a:pt x="1699430" y="61581"/>
                    <a:pt x="1590793" y="110380"/>
                  </a:cubicBezTo>
                  <a:cubicBezTo>
                    <a:pt x="1449623" y="173703"/>
                    <a:pt x="1365386" y="239931"/>
                    <a:pt x="1295091" y="301511"/>
                  </a:cubicBezTo>
                  <a:lnTo>
                    <a:pt x="1280568" y="314292"/>
                  </a:lnTo>
                  <a:lnTo>
                    <a:pt x="1269530" y="298607"/>
                  </a:lnTo>
                  <a:cubicBezTo>
                    <a:pt x="1249778" y="270722"/>
                    <a:pt x="1227702" y="244579"/>
                    <a:pt x="1204464" y="220760"/>
                  </a:cubicBezTo>
                  <a:cubicBezTo>
                    <a:pt x="1147531" y="164408"/>
                    <a:pt x="1084208" y="121418"/>
                    <a:pt x="1009846" y="88304"/>
                  </a:cubicBezTo>
                  <a:cubicBezTo>
                    <a:pt x="937228" y="56352"/>
                    <a:pt x="857638" y="40085"/>
                    <a:pt x="771659" y="40085"/>
                  </a:cubicBezTo>
                  <a:cubicBezTo>
                    <a:pt x="685098" y="40085"/>
                    <a:pt x="606670" y="55771"/>
                    <a:pt x="532890" y="88885"/>
                  </a:cubicBezTo>
                  <a:cubicBezTo>
                    <a:pt x="458528" y="121418"/>
                    <a:pt x="392301" y="166151"/>
                    <a:pt x="337110" y="221341"/>
                  </a:cubicBezTo>
                  <a:cubicBezTo>
                    <a:pt x="281339" y="277112"/>
                    <a:pt x="236607" y="343340"/>
                    <a:pt x="204654" y="417120"/>
                  </a:cubicBezTo>
                  <a:cubicBezTo>
                    <a:pt x="172121" y="490900"/>
                    <a:pt x="155855" y="569328"/>
                    <a:pt x="155855" y="655889"/>
                  </a:cubicBezTo>
                  <a:lnTo>
                    <a:pt x="155855" y="673318"/>
                  </a:lnTo>
                  <a:lnTo>
                    <a:pt x="0" y="673318"/>
                  </a:lnTo>
                  <a:lnTo>
                    <a:pt x="0" y="638461"/>
                  </a:lnTo>
                  <a:lnTo>
                    <a:pt x="121579" y="638461"/>
                  </a:lnTo>
                  <a:cubicBezTo>
                    <a:pt x="123322" y="553642"/>
                    <a:pt x="140170" y="476377"/>
                    <a:pt x="172703" y="403177"/>
                  </a:cubicBezTo>
                  <a:cubicBezTo>
                    <a:pt x="206978" y="325331"/>
                    <a:pt x="254035" y="255617"/>
                    <a:pt x="312711" y="196360"/>
                  </a:cubicBezTo>
                  <a:cubicBezTo>
                    <a:pt x="371386" y="137684"/>
                    <a:pt x="440519" y="90628"/>
                    <a:pt x="518947" y="56352"/>
                  </a:cubicBezTo>
                  <a:cubicBezTo>
                    <a:pt x="596212" y="22076"/>
                    <a:pt x="681031" y="4648"/>
                    <a:pt x="771659" y="4648"/>
                  </a:cubicBezTo>
                  <a:cubicBezTo>
                    <a:pt x="862287" y="4648"/>
                    <a:pt x="947104" y="22076"/>
                    <a:pt x="1023789" y="56352"/>
                  </a:cubicBezTo>
                  <a:cubicBezTo>
                    <a:pt x="1101055" y="90628"/>
                    <a:pt x="1169607" y="137684"/>
                    <a:pt x="1228864" y="196360"/>
                  </a:cubicBezTo>
                  <a:cubicBezTo>
                    <a:pt x="1249196" y="217274"/>
                    <a:pt x="1268949" y="239931"/>
                    <a:pt x="1286378" y="263169"/>
                  </a:cubicBezTo>
                  <a:cubicBezTo>
                    <a:pt x="1356091" y="203332"/>
                    <a:pt x="1440909" y="139428"/>
                    <a:pt x="1576851" y="79009"/>
                  </a:cubicBezTo>
                  <a:cubicBezTo>
                    <a:pt x="1689554" y="28466"/>
                    <a:pt x="1815620" y="2905"/>
                    <a:pt x="1950980" y="2905"/>
                  </a:cubicBezTo>
                  <a:cubicBezTo>
                    <a:pt x="2082855" y="2905"/>
                    <a:pt x="2208920" y="28466"/>
                    <a:pt x="2325691" y="79009"/>
                  </a:cubicBezTo>
                  <a:cubicBezTo>
                    <a:pt x="2345443" y="87723"/>
                    <a:pt x="2390176" y="111542"/>
                    <a:pt x="2434327" y="13536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F850D35-B285-4CDF-B7BF-E616C7CB7140}"/>
                </a:ext>
              </a:extLst>
            </p:cNvPr>
            <p:cNvSpPr/>
            <p:nvPr/>
          </p:nvSpPr>
          <p:spPr>
            <a:xfrm>
              <a:off x="1501254" y="2136108"/>
              <a:ext cx="3584422" cy="58554"/>
            </a:xfrm>
            <a:custGeom>
              <a:avLst/>
              <a:gdLst>
                <a:gd name="connsiteX0" fmla="*/ 17429 w 2020599"/>
                <a:gd name="connsiteY0" fmla="*/ 0 h 34857"/>
                <a:gd name="connsiteX1" fmla="*/ 2020599 w 2020599"/>
                <a:gd name="connsiteY1" fmla="*/ 0 h 34857"/>
                <a:gd name="connsiteX2" fmla="*/ 2020599 w 2020599"/>
                <a:gd name="connsiteY2" fmla="*/ 34857 h 34857"/>
                <a:gd name="connsiteX3" fmla="*/ 17429 w 2020599"/>
                <a:gd name="connsiteY3" fmla="*/ 34857 h 34857"/>
                <a:gd name="connsiteX4" fmla="*/ 0 w 2020599"/>
                <a:gd name="connsiteY4" fmla="*/ 17428 h 34857"/>
                <a:gd name="connsiteX5" fmla="*/ 17429 w 2020599"/>
                <a:gd name="connsiteY5" fmla="*/ 0 h 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599" h="34857">
                  <a:moveTo>
                    <a:pt x="17429" y="0"/>
                  </a:moveTo>
                  <a:lnTo>
                    <a:pt x="2020599" y="0"/>
                  </a:lnTo>
                  <a:lnTo>
                    <a:pt x="2020599" y="34857"/>
                  </a:lnTo>
                  <a:lnTo>
                    <a:pt x="17429" y="34857"/>
                  </a:lnTo>
                  <a:cubicBezTo>
                    <a:pt x="7552" y="34857"/>
                    <a:pt x="0" y="27305"/>
                    <a:pt x="0" y="17428"/>
                  </a:cubicBezTo>
                  <a:cubicBezTo>
                    <a:pt x="0" y="7552"/>
                    <a:pt x="7552" y="0"/>
                    <a:pt x="1742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alpha val="0"/>
                  </a:schemeClr>
                </a:gs>
                <a:gs pos="23000">
                  <a:schemeClr val="bg1">
                    <a:alpha val="54000"/>
                  </a:schemeClr>
                </a:gs>
                <a:gs pos="67000">
                  <a:schemeClr val="bg1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47A2503-95AA-40B8-B815-F4ABA4B0823F}"/>
                </a:ext>
              </a:extLst>
            </p:cNvPr>
            <p:cNvGrpSpPr/>
            <p:nvPr/>
          </p:nvGrpSpPr>
          <p:grpSpPr>
            <a:xfrm rot="20085461">
              <a:off x="873463" y="1540457"/>
              <a:ext cx="1224531" cy="1224531"/>
              <a:chOff x="3670934" y="2441248"/>
              <a:chExt cx="590107" cy="590107"/>
            </a:xfrm>
          </p:grpSpPr>
          <p:sp>
            <p:nvSpPr>
              <p:cNvPr id="20" name="Star: 4 Points 19">
                <a:extLst>
                  <a:ext uri="{FF2B5EF4-FFF2-40B4-BE49-F238E27FC236}">
                    <a16:creationId xmlns:a16="http://schemas.microsoft.com/office/drawing/2014/main" id="{F9ACE60C-2E28-4B4D-BFAE-E26DB67F753C}"/>
                  </a:ext>
                </a:extLst>
              </p:cNvPr>
              <p:cNvSpPr/>
              <p:nvPr/>
            </p:nvSpPr>
            <p:spPr>
              <a:xfrm>
                <a:off x="3670934" y="244124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Star: 4 Points 20">
                <a:extLst>
                  <a:ext uri="{FF2B5EF4-FFF2-40B4-BE49-F238E27FC236}">
                    <a16:creationId xmlns:a16="http://schemas.microsoft.com/office/drawing/2014/main" id="{4C327E0F-29F0-4DEB-8FE0-BB07E119F107}"/>
                  </a:ext>
                </a:extLst>
              </p:cNvPr>
              <p:cNvSpPr/>
              <p:nvPr/>
            </p:nvSpPr>
            <p:spPr>
              <a:xfrm rot="2700000">
                <a:off x="3751402" y="253013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5114FCA-8271-4ADD-80EA-8B6B8377D3E9}"/>
                </a:ext>
              </a:extLst>
            </p:cNvPr>
            <p:cNvGrpSpPr/>
            <p:nvPr/>
          </p:nvGrpSpPr>
          <p:grpSpPr>
            <a:xfrm rot="20085461">
              <a:off x="8282170" y="4213211"/>
              <a:ext cx="867024" cy="867023"/>
              <a:chOff x="4075401" y="2631558"/>
              <a:chExt cx="590107" cy="590107"/>
            </a:xfrm>
          </p:grpSpPr>
          <p:sp>
            <p:nvSpPr>
              <p:cNvPr id="23" name="Star: 4 Points 22">
                <a:extLst>
                  <a:ext uri="{FF2B5EF4-FFF2-40B4-BE49-F238E27FC236}">
                    <a16:creationId xmlns:a16="http://schemas.microsoft.com/office/drawing/2014/main" id="{ED72B6AD-8BA8-446D-8C81-C99705809AAC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Star: 4 Points 23">
                <a:extLst>
                  <a:ext uri="{FF2B5EF4-FFF2-40B4-BE49-F238E27FC236}">
                    <a16:creationId xmlns:a16="http://schemas.microsoft.com/office/drawing/2014/main" id="{383659A5-499F-448E-9575-337361EA3EAE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10BED1C-D244-485C-B7CA-90389ECA1BE3}"/>
                </a:ext>
              </a:extLst>
            </p:cNvPr>
            <p:cNvGrpSpPr/>
            <p:nvPr/>
          </p:nvGrpSpPr>
          <p:grpSpPr>
            <a:xfrm rot="21267174">
              <a:off x="8929773" y="4224398"/>
              <a:ext cx="867024" cy="867023"/>
              <a:chOff x="4075401" y="2631558"/>
              <a:chExt cx="590107" cy="590107"/>
            </a:xfrm>
          </p:grpSpPr>
          <p:sp>
            <p:nvSpPr>
              <p:cNvPr id="26" name="Star: 4 Points 25">
                <a:extLst>
                  <a:ext uri="{FF2B5EF4-FFF2-40B4-BE49-F238E27FC236}">
                    <a16:creationId xmlns:a16="http://schemas.microsoft.com/office/drawing/2014/main" id="{DF62FAD2-34CF-420B-8034-FAB0C54AB8F7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Star: 4 Points 26">
                <a:extLst>
                  <a:ext uri="{FF2B5EF4-FFF2-40B4-BE49-F238E27FC236}">
                    <a16:creationId xmlns:a16="http://schemas.microsoft.com/office/drawing/2014/main" id="{BEC85736-3345-42A3-ACA4-980DD5F2DA67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9098F27-0B20-4331-88DA-54E7FD64EDB4}"/>
                </a:ext>
              </a:extLst>
            </p:cNvPr>
            <p:cNvGrpSpPr/>
            <p:nvPr/>
          </p:nvGrpSpPr>
          <p:grpSpPr>
            <a:xfrm rot="2316954">
              <a:off x="7475010" y="3916557"/>
              <a:ext cx="620491" cy="620491"/>
              <a:chOff x="9236131" y="1730779"/>
              <a:chExt cx="590107" cy="590107"/>
            </a:xfrm>
          </p:grpSpPr>
          <p:sp>
            <p:nvSpPr>
              <p:cNvPr id="29" name="Star: 4 Points 28">
                <a:extLst>
                  <a:ext uri="{FF2B5EF4-FFF2-40B4-BE49-F238E27FC236}">
                    <a16:creationId xmlns:a16="http://schemas.microsoft.com/office/drawing/2014/main" id="{EA34349C-2C58-4F7C-9A18-6AB03F962FB9}"/>
                  </a:ext>
                </a:extLst>
              </p:cNvPr>
              <p:cNvSpPr/>
              <p:nvPr/>
            </p:nvSpPr>
            <p:spPr>
              <a:xfrm>
                <a:off x="9236131" y="1730779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Star: 4 Points 29">
                <a:extLst>
                  <a:ext uri="{FF2B5EF4-FFF2-40B4-BE49-F238E27FC236}">
                    <a16:creationId xmlns:a16="http://schemas.microsoft.com/office/drawing/2014/main" id="{12F6D01B-88E5-444E-9094-87E47A471DF9}"/>
                  </a:ext>
                </a:extLst>
              </p:cNvPr>
              <p:cNvSpPr/>
              <p:nvPr/>
            </p:nvSpPr>
            <p:spPr>
              <a:xfrm rot="2700000">
                <a:off x="9316594" y="1819664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6CB807B-6480-40FB-A876-39188DA84051}"/>
                </a:ext>
              </a:extLst>
            </p:cNvPr>
            <p:cNvGrpSpPr/>
            <p:nvPr/>
          </p:nvGrpSpPr>
          <p:grpSpPr>
            <a:xfrm rot="3219636">
              <a:off x="8154090" y="4761613"/>
              <a:ext cx="469955" cy="469955"/>
              <a:chOff x="4075401" y="2631558"/>
              <a:chExt cx="590107" cy="590107"/>
            </a:xfrm>
          </p:grpSpPr>
          <p:sp>
            <p:nvSpPr>
              <p:cNvPr id="32" name="Star: 4 Points 31">
                <a:extLst>
                  <a:ext uri="{FF2B5EF4-FFF2-40B4-BE49-F238E27FC236}">
                    <a16:creationId xmlns:a16="http://schemas.microsoft.com/office/drawing/2014/main" id="{CAEA9B0D-9059-4CCC-ADBD-7B36BE1DADD9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Star: 4 Points 32">
                <a:extLst>
                  <a:ext uri="{FF2B5EF4-FFF2-40B4-BE49-F238E27FC236}">
                    <a16:creationId xmlns:a16="http://schemas.microsoft.com/office/drawing/2014/main" id="{59EC20BC-EDAF-45E2-8A8B-592E11FF2AD3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2F088B8-8329-46FC-827B-15E9CFC7D837}"/>
                </a:ext>
              </a:extLst>
            </p:cNvPr>
            <p:cNvGrpSpPr/>
            <p:nvPr/>
          </p:nvGrpSpPr>
          <p:grpSpPr>
            <a:xfrm rot="1035712">
              <a:off x="9932427" y="4111043"/>
              <a:ext cx="412752" cy="412752"/>
              <a:chOff x="4075401" y="2631558"/>
              <a:chExt cx="590107" cy="590107"/>
            </a:xfrm>
          </p:grpSpPr>
          <p:sp>
            <p:nvSpPr>
              <p:cNvPr id="35" name="Star: 4 Points 34">
                <a:extLst>
                  <a:ext uri="{FF2B5EF4-FFF2-40B4-BE49-F238E27FC236}">
                    <a16:creationId xmlns:a16="http://schemas.microsoft.com/office/drawing/2014/main" id="{10305E5B-269A-4264-94C1-28409CDE5C0A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Star: 4 Points 35">
                <a:extLst>
                  <a:ext uri="{FF2B5EF4-FFF2-40B4-BE49-F238E27FC236}">
                    <a16:creationId xmlns:a16="http://schemas.microsoft.com/office/drawing/2014/main" id="{80BEFCAC-CDFA-44B0-9FC3-C01CB651CAB8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F2FDB29-47BF-4393-9CF2-77074802213F}"/>
                </a:ext>
              </a:extLst>
            </p:cNvPr>
            <p:cNvGrpSpPr/>
            <p:nvPr/>
          </p:nvGrpSpPr>
          <p:grpSpPr>
            <a:xfrm rot="20085461">
              <a:off x="10106271" y="3655666"/>
              <a:ext cx="326184" cy="326184"/>
              <a:chOff x="4075401" y="2631558"/>
              <a:chExt cx="590107" cy="590107"/>
            </a:xfrm>
          </p:grpSpPr>
          <p:sp>
            <p:nvSpPr>
              <p:cNvPr id="38" name="Star: 4 Points 37">
                <a:extLst>
                  <a:ext uri="{FF2B5EF4-FFF2-40B4-BE49-F238E27FC236}">
                    <a16:creationId xmlns:a16="http://schemas.microsoft.com/office/drawing/2014/main" id="{A732E858-B9DA-4B5F-9605-4EA75476DC0C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Star: 4 Points 38">
                <a:extLst>
                  <a:ext uri="{FF2B5EF4-FFF2-40B4-BE49-F238E27FC236}">
                    <a16:creationId xmlns:a16="http://schemas.microsoft.com/office/drawing/2014/main" id="{9DBE199F-19C1-472C-9A18-4EB662CCF5B2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92C4C65-5F16-4250-905B-8425E0033BB0}"/>
                </a:ext>
              </a:extLst>
            </p:cNvPr>
            <p:cNvGrpSpPr/>
            <p:nvPr/>
          </p:nvGrpSpPr>
          <p:grpSpPr>
            <a:xfrm rot="547670">
              <a:off x="10608564" y="1502941"/>
              <a:ext cx="619636" cy="619636"/>
              <a:chOff x="4075401" y="2631558"/>
              <a:chExt cx="590107" cy="590107"/>
            </a:xfrm>
          </p:grpSpPr>
          <p:sp>
            <p:nvSpPr>
              <p:cNvPr id="41" name="Star: 4 Points 40">
                <a:extLst>
                  <a:ext uri="{FF2B5EF4-FFF2-40B4-BE49-F238E27FC236}">
                    <a16:creationId xmlns:a16="http://schemas.microsoft.com/office/drawing/2014/main" id="{DC5FA297-B0DA-4AAB-853A-98705E70B9A8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Star: 4 Points 41">
                <a:extLst>
                  <a:ext uri="{FF2B5EF4-FFF2-40B4-BE49-F238E27FC236}">
                    <a16:creationId xmlns:a16="http://schemas.microsoft.com/office/drawing/2014/main" id="{192B1605-B0FB-41C2-A130-7DF02210D749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77014FB-9C84-402A-9D07-50D1CBA47FB9}"/>
                </a:ext>
              </a:extLst>
            </p:cNvPr>
            <p:cNvGrpSpPr/>
            <p:nvPr/>
          </p:nvGrpSpPr>
          <p:grpSpPr>
            <a:xfrm rot="20085461">
              <a:off x="10356068" y="3507213"/>
              <a:ext cx="261702" cy="261702"/>
              <a:chOff x="4075401" y="2631558"/>
              <a:chExt cx="590107" cy="590107"/>
            </a:xfrm>
          </p:grpSpPr>
          <p:sp>
            <p:nvSpPr>
              <p:cNvPr id="44" name="Star: 4 Points 43">
                <a:extLst>
                  <a:ext uri="{FF2B5EF4-FFF2-40B4-BE49-F238E27FC236}">
                    <a16:creationId xmlns:a16="http://schemas.microsoft.com/office/drawing/2014/main" id="{AFEA92F8-0919-4CF6-84F6-DC4D51BF2431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Star: 4 Points 44">
                <a:extLst>
                  <a:ext uri="{FF2B5EF4-FFF2-40B4-BE49-F238E27FC236}">
                    <a16:creationId xmlns:a16="http://schemas.microsoft.com/office/drawing/2014/main" id="{D11C3469-F861-4390-A8B7-826F65A99A55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D31B77F-882F-462A-BB15-6CA31ACC57D1}"/>
                </a:ext>
              </a:extLst>
            </p:cNvPr>
            <p:cNvGrpSpPr/>
            <p:nvPr/>
          </p:nvGrpSpPr>
          <p:grpSpPr>
            <a:xfrm rot="20085461">
              <a:off x="10209488" y="3921288"/>
              <a:ext cx="260674" cy="260674"/>
              <a:chOff x="4075401" y="2631558"/>
              <a:chExt cx="590107" cy="590107"/>
            </a:xfrm>
          </p:grpSpPr>
          <p:sp>
            <p:nvSpPr>
              <p:cNvPr id="47" name="Star: 4 Points 46">
                <a:extLst>
                  <a:ext uri="{FF2B5EF4-FFF2-40B4-BE49-F238E27FC236}">
                    <a16:creationId xmlns:a16="http://schemas.microsoft.com/office/drawing/2014/main" id="{70829C5A-CC46-42C3-8ADB-DB59679CC157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Star: 4 Points 47">
                <a:extLst>
                  <a:ext uri="{FF2B5EF4-FFF2-40B4-BE49-F238E27FC236}">
                    <a16:creationId xmlns:a16="http://schemas.microsoft.com/office/drawing/2014/main" id="{B2F4E925-1CC0-4534-8CC3-FA12AD8B1D0C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E88AFCD-3453-4258-B210-691264357FF9}"/>
                </a:ext>
              </a:extLst>
            </p:cNvPr>
            <p:cNvGrpSpPr/>
            <p:nvPr/>
          </p:nvGrpSpPr>
          <p:grpSpPr>
            <a:xfrm rot="21441558">
              <a:off x="10008458" y="3901011"/>
              <a:ext cx="260674" cy="260674"/>
              <a:chOff x="4075401" y="2631558"/>
              <a:chExt cx="590107" cy="590107"/>
            </a:xfrm>
          </p:grpSpPr>
          <p:sp>
            <p:nvSpPr>
              <p:cNvPr id="50" name="Star: 4 Points 49">
                <a:extLst>
                  <a:ext uri="{FF2B5EF4-FFF2-40B4-BE49-F238E27FC236}">
                    <a16:creationId xmlns:a16="http://schemas.microsoft.com/office/drawing/2014/main" id="{BB72440F-D215-4EA3-B972-3C7BE62BDC73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Star: 4 Points 50">
                <a:extLst>
                  <a:ext uri="{FF2B5EF4-FFF2-40B4-BE49-F238E27FC236}">
                    <a16:creationId xmlns:a16="http://schemas.microsoft.com/office/drawing/2014/main" id="{9186EEDC-7924-4BD0-94BF-C52B1FDB8296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Freeform 55">
              <a:extLst>
                <a:ext uri="{FF2B5EF4-FFF2-40B4-BE49-F238E27FC236}">
                  <a16:creationId xmlns:a16="http://schemas.microsoft.com/office/drawing/2014/main" id="{836DA6C2-0073-40BF-8A49-E778BC57FBA6}"/>
                </a:ext>
              </a:extLst>
            </p:cNvPr>
            <p:cNvSpPr/>
            <p:nvPr/>
          </p:nvSpPr>
          <p:spPr>
            <a:xfrm rot="1659476">
              <a:off x="10697156" y="274988"/>
              <a:ext cx="261580" cy="640961"/>
            </a:xfrm>
            <a:custGeom>
              <a:avLst/>
              <a:gdLst/>
              <a:ahLst/>
              <a:cxnLst/>
              <a:rect l="l" t="t" r="r" b="b"/>
              <a:pathLst>
                <a:path w="1060423" h="2598393">
                  <a:moveTo>
                    <a:pt x="511607" y="1989888"/>
                  </a:moveTo>
                  <a:cubicBezTo>
                    <a:pt x="421916" y="2038892"/>
                    <a:pt x="392123" y="2248491"/>
                    <a:pt x="577615" y="2379095"/>
                  </a:cubicBezTo>
                  <a:cubicBezTo>
                    <a:pt x="531205" y="2257454"/>
                    <a:pt x="562054" y="2197447"/>
                    <a:pt x="592034" y="2136572"/>
                  </a:cubicBezTo>
                  <a:cubicBezTo>
                    <a:pt x="592534" y="2167519"/>
                    <a:pt x="560915" y="2234057"/>
                    <a:pt x="638675" y="2272816"/>
                  </a:cubicBezTo>
                  <a:cubicBezTo>
                    <a:pt x="602283" y="2156226"/>
                    <a:pt x="756001" y="2119500"/>
                    <a:pt x="594605" y="1990756"/>
                  </a:cubicBezTo>
                  <a:cubicBezTo>
                    <a:pt x="828052" y="2024484"/>
                    <a:pt x="759407" y="2143283"/>
                    <a:pt x="814896" y="2262952"/>
                  </a:cubicBezTo>
                  <a:cubicBezTo>
                    <a:pt x="774295" y="2270013"/>
                    <a:pt x="715464" y="2161619"/>
                    <a:pt x="728685" y="2212952"/>
                  </a:cubicBezTo>
                  <a:cubicBezTo>
                    <a:pt x="798068" y="2415798"/>
                    <a:pt x="590532" y="2421590"/>
                    <a:pt x="656442" y="2598393"/>
                  </a:cubicBezTo>
                  <a:cubicBezTo>
                    <a:pt x="451592" y="2586815"/>
                    <a:pt x="511509" y="2396411"/>
                    <a:pt x="415171" y="2350110"/>
                  </a:cubicBezTo>
                  <a:cubicBezTo>
                    <a:pt x="389023" y="2345435"/>
                    <a:pt x="357666" y="2366802"/>
                    <a:pt x="415723" y="2461957"/>
                  </a:cubicBezTo>
                  <a:cubicBezTo>
                    <a:pt x="77590" y="2209980"/>
                    <a:pt x="314998" y="2004011"/>
                    <a:pt x="511607" y="1989888"/>
                  </a:cubicBezTo>
                  <a:close/>
                  <a:moveTo>
                    <a:pt x="344786" y="1884983"/>
                  </a:moveTo>
                  <a:lnTo>
                    <a:pt x="722598" y="1884983"/>
                  </a:lnTo>
                  <a:cubicBezTo>
                    <a:pt x="716460" y="1906965"/>
                    <a:pt x="711917" y="1928321"/>
                    <a:pt x="707988" y="1948728"/>
                  </a:cubicBezTo>
                  <a:lnTo>
                    <a:pt x="357819" y="1948059"/>
                  </a:lnTo>
                  <a:close/>
                  <a:moveTo>
                    <a:pt x="530212" y="651224"/>
                  </a:moveTo>
                  <a:cubicBezTo>
                    <a:pt x="585486" y="651224"/>
                    <a:pt x="630294" y="696033"/>
                    <a:pt x="630294" y="751307"/>
                  </a:cubicBezTo>
                  <a:cubicBezTo>
                    <a:pt x="630294" y="806581"/>
                    <a:pt x="585486" y="851389"/>
                    <a:pt x="530212" y="851389"/>
                  </a:cubicBezTo>
                  <a:cubicBezTo>
                    <a:pt x="474938" y="851389"/>
                    <a:pt x="430129" y="806581"/>
                    <a:pt x="430129" y="751307"/>
                  </a:cubicBezTo>
                  <a:cubicBezTo>
                    <a:pt x="430129" y="696033"/>
                    <a:pt x="474938" y="651224"/>
                    <a:pt x="530212" y="651224"/>
                  </a:cubicBezTo>
                  <a:close/>
                  <a:moveTo>
                    <a:pt x="530212" y="551141"/>
                  </a:moveTo>
                  <a:cubicBezTo>
                    <a:pt x="419664" y="551141"/>
                    <a:pt x="330046" y="640759"/>
                    <a:pt x="330046" y="751307"/>
                  </a:cubicBezTo>
                  <a:cubicBezTo>
                    <a:pt x="330046" y="861855"/>
                    <a:pt x="419664" y="951472"/>
                    <a:pt x="530212" y="951472"/>
                  </a:cubicBezTo>
                  <a:cubicBezTo>
                    <a:pt x="640760" y="951472"/>
                    <a:pt x="730377" y="861855"/>
                    <a:pt x="730377" y="751307"/>
                  </a:cubicBezTo>
                  <a:cubicBezTo>
                    <a:pt x="730377" y="640759"/>
                    <a:pt x="640760" y="551141"/>
                    <a:pt x="530212" y="551141"/>
                  </a:cubicBezTo>
                  <a:close/>
                  <a:moveTo>
                    <a:pt x="286245" y="353827"/>
                  </a:moveTo>
                  <a:cubicBezTo>
                    <a:pt x="438132" y="439406"/>
                    <a:pt x="623290" y="440561"/>
                    <a:pt x="776100" y="356932"/>
                  </a:cubicBezTo>
                  <a:cubicBezTo>
                    <a:pt x="941305" y="720175"/>
                    <a:pt x="898096" y="1115325"/>
                    <a:pt x="825241" y="1447764"/>
                  </a:cubicBezTo>
                  <a:lnTo>
                    <a:pt x="1060423" y="1673413"/>
                  </a:lnTo>
                  <a:lnTo>
                    <a:pt x="1021935" y="1978110"/>
                  </a:lnTo>
                  <a:lnTo>
                    <a:pt x="745125" y="1786699"/>
                  </a:lnTo>
                  <a:lnTo>
                    <a:pt x="734250" y="1834148"/>
                  </a:lnTo>
                  <a:lnTo>
                    <a:pt x="332991" y="1834148"/>
                  </a:lnTo>
                  <a:cubicBezTo>
                    <a:pt x="330005" y="1820736"/>
                    <a:pt x="326662" y="1807037"/>
                    <a:pt x="323192" y="1793020"/>
                  </a:cubicBezTo>
                  <a:lnTo>
                    <a:pt x="38489" y="1989888"/>
                  </a:lnTo>
                  <a:lnTo>
                    <a:pt x="0" y="1685191"/>
                  </a:lnTo>
                  <a:lnTo>
                    <a:pt x="237343" y="1457469"/>
                  </a:lnTo>
                  <a:lnTo>
                    <a:pt x="238009" y="1459571"/>
                  </a:lnTo>
                  <a:lnTo>
                    <a:pt x="242012" y="1446515"/>
                  </a:lnTo>
                  <a:cubicBezTo>
                    <a:pt x="171205" y="1115067"/>
                    <a:pt x="127758" y="714059"/>
                    <a:pt x="286245" y="353827"/>
                  </a:cubicBezTo>
                  <a:close/>
                  <a:moveTo>
                    <a:pt x="527942" y="0"/>
                  </a:moveTo>
                  <a:cubicBezTo>
                    <a:pt x="622760" y="95693"/>
                    <a:pt x="695048" y="196745"/>
                    <a:pt x="748164" y="301374"/>
                  </a:cubicBezTo>
                  <a:cubicBezTo>
                    <a:pt x="612692" y="376844"/>
                    <a:pt x="447588" y="375495"/>
                    <a:pt x="312997" y="298024"/>
                  </a:cubicBezTo>
                  <a:cubicBezTo>
                    <a:pt x="364591" y="193505"/>
                    <a:pt x="435080" y="93397"/>
                    <a:pt x="5279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A29E9FE-2C74-4DE3-9E1D-025EE1B911D8}"/>
                </a:ext>
              </a:extLst>
            </p:cNvPr>
            <p:cNvGrpSpPr/>
            <p:nvPr/>
          </p:nvGrpSpPr>
          <p:grpSpPr>
            <a:xfrm rot="20085461">
              <a:off x="8229753" y="4332968"/>
              <a:ext cx="260674" cy="260674"/>
              <a:chOff x="4075401" y="2631558"/>
              <a:chExt cx="590107" cy="590107"/>
            </a:xfrm>
          </p:grpSpPr>
          <p:sp>
            <p:nvSpPr>
              <p:cNvPr id="55" name="Star: 4 Points 54">
                <a:extLst>
                  <a:ext uri="{FF2B5EF4-FFF2-40B4-BE49-F238E27FC236}">
                    <a16:creationId xmlns:a16="http://schemas.microsoft.com/office/drawing/2014/main" id="{7A3261E6-712D-4BC9-ACCB-B2A14820A99D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Star: 4 Points 55">
                <a:extLst>
                  <a:ext uri="{FF2B5EF4-FFF2-40B4-BE49-F238E27FC236}">
                    <a16:creationId xmlns:a16="http://schemas.microsoft.com/office/drawing/2014/main" id="{7DD5210A-2598-4AE1-A591-D4AEE918ECC4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D91BCBD-F19F-4980-B8F4-8988CC5D7A7B}"/>
                </a:ext>
              </a:extLst>
            </p:cNvPr>
            <p:cNvGrpSpPr/>
            <p:nvPr/>
          </p:nvGrpSpPr>
          <p:grpSpPr>
            <a:xfrm rot="21441558">
              <a:off x="8458373" y="4035205"/>
              <a:ext cx="260674" cy="260674"/>
              <a:chOff x="4075401" y="2631558"/>
              <a:chExt cx="590107" cy="590107"/>
            </a:xfrm>
          </p:grpSpPr>
          <p:sp>
            <p:nvSpPr>
              <p:cNvPr id="58" name="Star: 4 Points 57">
                <a:extLst>
                  <a:ext uri="{FF2B5EF4-FFF2-40B4-BE49-F238E27FC236}">
                    <a16:creationId xmlns:a16="http://schemas.microsoft.com/office/drawing/2014/main" id="{DE63C925-F705-4B1B-B06B-3C4BBE6317DB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Star: 4 Points 58">
                <a:extLst>
                  <a:ext uri="{FF2B5EF4-FFF2-40B4-BE49-F238E27FC236}">
                    <a16:creationId xmlns:a16="http://schemas.microsoft.com/office/drawing/2014/main" id="{E22C0EC5-29D3-431E-ACC4-56E7B598E6D3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55A9E43-71C2-4F62-9B4E-7BC15D52BF50}"/>
                </a:ext>
              </a:extLst>
            </p:cNvPr>
            <p:cNvGrpSpPr/>
            <p:nvPr/>
          </p:nvGrpSpPr>
          <p:grpSpPr>
            <a:xfrm rot="18775233">
              <a:off x="8251088" y="4526998"/>
              <a:ext cx="260674" cy="260674"/>
              <a:chOff x="4075401" y="2631558"/>
              <a:chExt cx="590107" cy="590107"/>
            </a:xfrm>
          </p:grpSpPr>
          <p:sp>
            <p:nvSpPr>
              <p:cNvPr id="61" name="Star: 4 Points 60">
                <a:extLst>
                  <a:ext uri="{FF2B5EF4-FFF2-40B4-BE49-F238E27FC236}">
                    <a16:creationId xmlns:a16="http://schemas.microsoft.com/office/drawing/2014/main" id="{37874AEB-D4DD-455E-BF0A-5647D2AFA880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Star: 4 Points 61">
                <a:extLst>
                  <a:ext uri="{FF2B5EF4-FFF2-40B4-BE49-F238E27FC236}">
                    <a16:creationId xmlns:a16="http://schemas.microsoft.com/office/drawing/2014/main" id="{EDA1F07E-570C-4D72-8A8F-62CB9A8E8B99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3A77FA7-9702-4070-898F-C0207770D0EF}"/>
                </a:ext>
              </a:extLst>
            </p:cNvPr>
            <p:cNvGrpSpPr/>
            <p:nvPr/>
          </p:nvGrpSpPr>
          <p:grpSpPr>
            <a:xfrm rot="20131330">
              <a:off x="8031493" y="4096090"/>
              <a:ext cx="260674" cy="260674"/>
              <a:chOff x="4075401" y="2631558"/>
              <a:chExt cx="590107" cy="590107"/>
            </a:xfrm>
          </p:grpSpPr>
          <p:sp>
            <p:nvSpPr>
              <p:cNvPr id="64" name="Star: 4 Points 63">
                <a:extLst>
                  <a:ext uri="{FF2B5EF4-FFF2-40B4-BE49-F238E27FC236}">
                    <a16:creationId xmlns:a16="http://schemas.microsoft.com/office/drawing/2014/main" id="{B3E91B40-9E06-4B1D-A828-B6856E9F102E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Star: 4 Points 64">
                <a:extLst>
                  <a:ext uri="{FF2B5EF4-FFF2-40B4-BE49-F238E27FC236}">
                    <a16:creationId xmlns:a16="http://schemas.microsoft.com/office/drawing/2014/main" id="{1458F5DA-DFE4-49A0-A83E-14D1E67C66E1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4BC2A54-7E19-46F0-B37D-63614C447BB8}"/>
                </a:ext>
              </a:extLst>
            </p:cNvPr>
            <p:cNvGrpSpPr/>
            <p:nvPr/>
          </p:nvGrpSpPr>
          <p:grpSpPr>
            <a:xfrm rot="18775233">
              <a:off x="8348225" y="4232039"/>
              <a:ext cx="260674" cy="260674"/>
              <a:chOff x="4075401" y="2631558"/>
              <a:chExt cx="590107" cy="590107"/>
            </a:xfrm>
          </p:grpSpPr>
          <p:sp>
            <p:nvSpPr>
              <p:cNvPr id="67" name="Star: 4 Points 66">
                <a:extLst>
                  <a:ext uri="{FF2B5EF4-FFF2-40B4-BE49-F238E27FC236}">
                    <a16:creationId xmlns:a16="http://schemas.microsoft.com/office/drawing/2014/main" id="{9ED03161-DFCC-4103-A2C2-ABBF02A352F3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Star: 4 Points 67">
                <a:extLst>
                  <a:ext uri="{FF2B5EF4-FFF2-40B4-BE49-F238E27FC236}">
                    <a16:creationId xmlns:a16="http://schemas.microsoft.com/office/drawing/2014/main" id="{FF2B850D-B803-4254-9FA7-C0786FD67C53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8F0B071-947A-4771-BED6-F9416FD0FA2D}"/>
                </a:ext>
              </a:extLst>
            </p:cNvPr>
            <p:cNvGrpSpPr/>
            <p:nvPr/>
          </p:nvGrpSpPr>
          <p:grpSpPr>
            <a:xfrm rot="18775233">
              <a:off x="8089721" y="3824680"/>
              <a:ext cx="260674" cy="260674"/>
              <a:chOff x="4075401" y="2631558"/>
              <a:chExt cx="590107" cy="590107"/>
            </a:xfrm>
          </p:grpSpPr>
          <p:sp>
            <p:nvSpPr>
              <p:cNvPr id="70" name="Star: 4 Points 69">
                <a:extLst>
                  <a:ext uri="{FF2B5EF4-FFF2-40B4-BE49-F238E27FC236}">
                    <a16:creationId xmlns:a16="http://schemas.microsoft.com/office/drawing/2014/main" id="{2DD649A9-D111-4A1B-836A-3F63B703DF04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Star: 4 Points 70">
                <a:extLst>
                  <a:ext uri="{FF2B5EF4-FFF2-40B4-BE49-F238E27FC236}">
                    <a16:creationId xmlns:a16="http://schemas.microsoft.com/office/drawing/2014/main" id="{5A89AE28-9F08-4069-A59D-9C360ED6DD28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3425D1D0-78E3-46EE-A4A1-0434E385585D}"/>
                </a:ext>
              </a:extLst>
            </p:cNvPr>
            <p:cNvGrpSpPr/>
            <p:nvPr/>
          </p:nvGrpSpPr>
          <p:grpSpPr>
            <a:xfrm rot="20131330">
              <a:off x="9516220" y="4378378"/>
              <a:ext cx="260674" cy="260674"/>
              <a:chOff x="4075401" y="2631558"/>
              <a:chExt cx="590107" cy="590107"/>
            </a:xfrm>
          </p:grpSpPr>
          <p:sp>
            <p:nvSpPr>
              <p:cNvPr id="73" name="Star: 4 Points 72">
                <a:extLst>
                  <a:ext uri="{FF2B5EF4-FFF2-40B4-BE49-F238E27FC236}">
                    <a16:creationId xmlns:a16="http://schemas.microsoft.com/office/drawing/2014/main" id="{4980877F-C506-419C-B6ED-7C6CD0662B76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Star: 4 Points 73">
                <a:extLst>
                  <a:ext uri="{FF2B5EF4-FFF2-40B4-BE49-F238E27FC236}">
                    <a16:creationId xmlns:a16="http://schemas.microsoft.com/office/drawing/2014/main" id="{D71E3EF2-F03A-4948-A114-C5BD7E5F952E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C847991-00BD-48F4-9EB1-BA5B4E0E0A0A}"/>
                </a:ext>
              </a:extLst>
            </p:cNvPr>
            <p:cNvGrpSpPr/>
            <p:nvPr/>
          </p:nvGrpSpPr>
          <p:grpSpPr>
            <a:xfrm rot="20131330">
              <a:off x="9595023" y="4676397"/>
              <a:ext cx="260674" cy="260674"/>
              <a:chOff x="4075401" y="2631558"/>
              <a:chExt cx="590107" cy="590107"/>
            </a:xfrm>
          </p:grpSpPr>
          <p:sp>
            <p:nvSpPr>
              <p:cNvPr id="76" name="Star: 4 Points 75">
                <a:extLst>
                  <a:ext uri="{FF2B5EF4-FFF2-40B4-BE49-F238E27FC236}">
                    <a16:creationId xmlns:a16="http://schemas.microsoft.com/office/drawing/2014/main" id="{9EA12574-9FFF-405C-A392-8FE2CA98A36E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Star: 4 Points 76">
                <a:extLst>
                  <a:ext uri="{FF2B5EF4-FFF2-40B4-BE49-F238E27FC236}">
                    <a16:creationId xmlns:a16="http://schemas.microsoft.com/office/drawing/2014/main" id="{11478B33-5F3C-4B3A-A5D5-230EBC5516F7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87AA80E-2C85-4EA6-88D0-1B5A59C11940}"/>
                </a:ext>
              </a:extLst>
            </p:cNvPr>
            <p:cNvGrpSpPr/>
            <p:nvPr/>
          </p:nvGrpSpPr>
          <p:grpSpPr>
            <a:xfrm rot="20131330">
              <a:off x="9844886" y="4453420"/>
              <a:ext cx="260674" cy="260674"/>
              <a:chOff x="4075401" y="2631558"/>
              <a:chExt cx="590107" cy="590107"/>
            </a:xfrm>
          </p:grpSpPr>
          <p:sp>
            <p:nvSpPr>
              <p:cNvPr id="79" name="Star: 4 Points 78">
                <a:extLst>
                  <a:ext uri="{FF2B5EF4-FFF2-40B4-BE49-F238E27FC236}">
                    <a16:creationId xmlns:a16="http://schemas.microsoft.com/office/drawing/2014/main" id="{FF3A9EC0-2B99-45B8-B83E-269E93C812CB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Star: 4 Points 79">
                <a:extLst>
                  <a:ext uri="{FF2B5EF4-FFF2-40B4-BE49-F238E27FC236}">
                    <a16:creationId xmlns:a16="http://schemas.microsoft.com/office/drawing/2014/main" id="{13CAB15B-56DC-424B-B054-6DE79D4D926B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5F3377E-034F-464C-AD53-24EEA22F3E90}"/>
                </a:ext>
              </a:extLst>
            </p:cNvPr>
            <p:cNvGrpSpPr/>
            <p:nvPr/>
          </p:nvGrpSpPr>
          <p:grpSpPr>
            <a:xfrm rot="20131330">
              <a:off x="9680296" y="4157989"/>
              <a:ext cx="260674" cy="260674"/>
              <a:chOff x="4075401" y="2631558"/>
              <a:chExt cx="590107" cy="590107"/>
            </a:xfrm>
          </p:grpSpPr>
          <p:sp>
            <p:nvSpPr>
              <p:cNvPr id="82" name="Star: 4 Points 81">
                <a:extLst>
                  <a:ext uri="{FF2B5EF4-FFF2-40B4-BE49-F238E27FC236}">
                    <a16:creationId xmlns:a16="http://schemas.microsoft.com/office/drawing/2014/main" id="{76DFAB93-050D-4FC1-92A9-ADAE18EF5E91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Star: 4 Points 82">
                <a:extLst>
                  <a:ext uri="{FF2B5EF4-FFF2-40B4-BE49-F238E27FC236}">
                    <a16:creationId xmlns:a16="http://schemas.microsoft.com/office/drawing/2014/main" id="{1C4B227A-D022-4412-8DFF-3F0C5E280DAF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FF420BF-62B5-47BA-B3D2-AE03FA219A11}"/>
                </a:ext>
              </a:extLst>
            </p:cNvPr>
            <p:cNvGrpSpPr/>
            <p:nvPr/>
          </p:nvGrpSpPr>
          <p:grpSpPr>
            <a:xfrm rot="20085461">
              <a:off x="9160330" y="4840763"/>
              <a:ext cx="261702" cy="261702"/>
              <a:chOff x="4075401" y="2631558"/>
              <a:chExt cx="590107" cy="590107"/>
            </a:xfrm>
          </p:grpSpPr>
          <p:sp>
            <p:nvSpPr>
              <p:cNvPr id="85" name="Star: 4 Points 84">
                <a:extLst>
                  <a:ext uri="{FF2B5EF4-FFF2-40B4-BE49-F238E27FC236}">
                    <a16:creationId xmlns:a16="http://schemas.microsoft.com/office/drawing/2014/main" id="{70B137C0-EAE5-469B-8CDC-509833242863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Star: 4 Points 85">
                <a:extLst>
                  <a:ext uri="{FF2B5EF4-FFF2-40B4-BE49-F238E27FC236}">
                    <a16:creationId xmlns:a16="http://schemas.microsoft.com/office/drawing/2014/main" id="{9B5F126F-68AB-4C3A-AE43-DBDFAEF5C45E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71067F4-5FC3-4BB9-8E9E-1428713E1FCC}"/>
                </a:ext>
              </a:extLst>
            </p:cNvPr>
            <p:cNvGrpSpPr/>
            <p:nvPr/>
          </p:nvGrpSpPr>
          <p:grpSpPr>
            <a:xfrm rot="20085461">
              <a:off x="8414421" y="4733695"/>
              <a:ext cx="261702" cy="261702"/>
              <a:chOff x="4075401" y="2631558"/>
              <a:chExt cx="590107" cy="590107"/>
            </a:xfrm>
          </p:grpSpPr>
          <p:sp>
            <p:nvSpPr>
              <p:cNvPr id="88" name="Star: 4 Points 87">
                <a:extLst>
                  <a:ext uri="{FF2B5EF4-FFF2-40B4-BE49-F238E27FC236}">
                    <a16:creationId xmlns:a16="http://schemas.microsoft.com/office/drawing/2014/main" id="{1CD4AE16-7408-45C2-8DD0-6D0A8D796264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Star: 4 Points 88">
                <a:extLst>
                  <a:ext uri="{FF2B5EF4-FFF2-40B4-BE49-F238E27FC236}">
                    <a16:creationId xmlns:a16="http://schemas.microsoft.com/office/drawing/2014/main" id="{7D34F6E3-5349-46EF-9DAE-225BF4F982D9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AEF1363-5DB0-493B-AB8A-715438F24A59}"/>
                </a:ext>
              </a:extLst>
            </p:cNvPr>
            <p:cNvGrpSpPr/>
            <p:nvPr/>
          </p:nvGrpSpPr>
          <p:grpSpPr>
            <a:xfrm rot="20085461">
              <a:off x="8623652" y="4832637"/>
              <a:ext cx="261702" cy="261702"/>
              <a:chOff x="4075401" y="2631558"/>
              <a:chExt cx="590107" cy="590107"/>
            </a:xfrm>
          </p:grpSpPr>
          <p:sp>
            <p:nvSpPr>
              <p:cNvPr id="91" name="Star: 4 Points 90">
                <a:extLst>
                  <a:ext uri="{FF2B5EF4-FFF2-40B4-BE49-F238E27FC236}">
                    <a16:creationId xmlns:a16="http://schemas.microsoft.com/office/drawing/2014/main" id="{FE47962C-641B-412A-A646-706122ECC51A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Star: 4 Points 91">
                <a:extLst>
                  <a:ext uri="{FF2B5EF4-FFF2-40B4-BE49-F238E27FC236}">
                    <a16:creationId xmlns:a16="http://schemas.microsoft.com/office/drawing/2014/main" id="{AE5B77BB-017A-4477-AD25-B6EC882AA487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6564080-67CA-4FCA-9449-DD17FFB8D78C}"/>
                </a:ext>
              </a:extLst>
            </p:cNvPr>
            <p:cNvGrpSpPr/>
            <p:nvPr/>
          </p:nvGrpSpPr>
          <p:grpSpPr>
            <a:xfrm rot="20085461">
              <a:off x="9402776" y="4895111"/>
              <a:ext cx="261702" cy="261702"/>
              <a:chOff x="4075401" y="2631558"/>
              <a:chExt cx="590107" cy="590107"/>
            </a:xfrm>
          </p:grpSpPr>
          <p:sp>
            <p:nvSpPr>
              <p:cNvPr id="94" name="Star: 4 Points 93">
                <a:extLst>
                  <a:ext uri="{FF2B5EF4-FFF2-40B4-BE49-F238E27FC236}">
                    <a16:creationId xmlns:a16="http://schemas.microsoft.com/office/drawing/2014/main" id="{068363EF-648C-4B56-AD46-61403D68993A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Star: 4 Points 94">
                <a:extLst>
                  <a:ext uri="{FF2B5EF4-FFF2-40B4-BE49-F238E27FC236}">
                    <a16:creationId xmlns:a16="http://schemas.microsoft.com/office/drawing/2014/main" id="{60090B0E-09BC-40D3-A9E3-9A74A660C8AD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ECDD390-4787-4712-90BE-67F9DB872186}"/>
                </a:ext>
              </a:extLst>
            </p:cNvPr>
            <p:cNvGrpSpPr/>
            <p:nvPr/>
          </p:nvGrpSpPr>
          <p:grpSpPr>
            <a:xfrm rot="20085461">
              <a:off x="8059096" y="4878786"/>
              <a:ext cx="260674" cy="260674"/>
              <a:chOff x="4075401" y="2631558"/>
              <a:chExt cx="590107" cy="590107"/>
            </a:xfrm>
          </p:grpSpPr>
          <p:sp>
            <p:nvSpPr>
              <p:cNvPr id="97" name="Star: 4 Points 96">
                <a:extLst>
                  <a:ext uri="{FF2B5EF4-FFF2-40B4-BE49-F238E27FC236}">
                    <a16:creationId xmlns:a16="http://schemas.microsoft.com/office/drawing/2014/main" id="{1517188A-80B9-48D4-8A6C-B6F80F6251B3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Star: 4 Points 97">
                <a:extLst>
                  <a:ext uri="{FF2B5EF4-FFF2-40B4-BE49-F238E27FC236}">
                    <a16:creationId xmlns:a16="http://schemas.microsoft.com/office/drawing/2014/main" id="{EC009DBB-354B-4D52-85BC-DB37A45D5434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604C729-9F05-43E7-B7D0-EF5A7AF91036}"/>
                </a:ext>
              </a:extLst>
            </p:cNvPr>
            <p:cNvGrpSpPr/>
            <p:nvPr/>
          </p:nvGrpSpPr>
          <p:grpSpPr>
            <a:xfrm rot="20085461">
              <a:off x="8362404" y="5067655"/>
              <a:ext cx="260674" cy="260674"/>
              <a:chOff x="4075401" y="2631558"/>
              <a:chExt cx="590107" cy="590107"/>
            </a:xfrm>
          </p:grpSpPr>
          <p:sp>
            <p:nvSpPr>
              <p:cNvPr id="100" name="Star: 4 Points 99">
                <a:extLst>
                  <a:ext uri="{FF2B5EF4-FFF2-40B4-BE49-F238E27FC236}">
                    <a16:creationId xmlns:a16="http://schemas.microsoft.com/office/drawing/2014/main" id="{FA56FD4A-C1A0-458E-A339-13A34DD6CF53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Star: 4 Points 100">
                <a:extLst>
                  <a:ext uri="{FF2B5EF4-FFF2-40B4-BE49-F238E27FC236}">
                    <a16:creationId xmlns:a16="http://schemas.microsoft.com/office/drawing/2014/main" id="{454E0F66-E5FB-434A-92DE-C633747A510C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5703E49-DFE6-4898-B690-F119125E65E0}"/>
                </a:ext>
              </a:extLst>
            </p:cNvPr>
            <p:cNvGrpSpPr/>
            <p:nvPr/>
          </p:nvGrpSpPr>
          <p:grpSpPr>
            <a:xfrm rot="3219636">
              <a:off x="8848058" y="4669279"/>
              <a:ext cx="469955" cy="469955"/>
              <a:chOff x="4075401" y="2631558"/>
              <a:chExt cx="590107" cy="590107"/>
            </a:xfrm>
          </p:grpSpPr>
          <p:sp>
            <p:nvSpPr>
              <p:cNvPr id="103" name="Star: 4 Points 102">
                <a:extLst>
                  <a:ext uri="{FF2B5EF4-FFF2-40B4-BE49-F238E27FC236}">
                    <a16:creationId xmlns:a16="http://schemas.microsoft.com/office/drawing/2014/main" id="{D9423334-A8DB-4BE0-8923-E0F573229844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Star: 4 Points 103">
                <a:extLst>
                  <a:ext uri="{FF2B5EF4-FFF2-40B4-BE49-F238E27FC236}">
                    <a16:creationId xmlns:a16="http://schemas.microsoft.com/office/drawing/2014/main" id="{B51EF65F-3483-4E55-A3AE-52800A6D9CED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C45EBBA-22D1-47CA-92C6-1728AEEE027F}"/>
                </a:ext>
              </a:extLst>
            </p:cNvPr>
            <p:cNvGrpSpPr/>
            <p:nvPr/>
          </p:nvGrpSpPr>
          <p:grpSpPr>
            <a:xfrm rot="3219636">
              <a:off x="10010138" y="3322954"/>
              <a:ext cx="469955" cy="469955"/>
              <a:chOff x="4075401" y="2631558"/>
              <a:chExt cx="590107" cy="590107"/>
            </a:xfrm>
          </p:grpSpPr>
          <p:sp>
            <p:nvSpPr>
              <p:cNvPr id="106" name="Star: 4 Points 105">
                <a:extLst>
                  <a:ext uri="{FF2B5EF4-FFF2-40B4-BE49-F238E27FC236}">
                    <a16:creationId xmlns:a16="http://schemas.microsoft.com/office/drawing/2014/main" id="{1980CE26-1DA7-4B9D-A8AF-1757D5EF0039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Star: 4 Points 106">
                <a:extLst>
                  <a:ext uri="{FF2B5EF4-FFF2-40B4-BE49-F238E27FC236}">
                    <a16:creationId xmlns:a16="http://schemas.microsoft.com/office/drawing/2014/main" id="{2E6F9E78-DE6C-485D-BA3E-96BD94CADF41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A82BA24-B398-4BD0-BB12-CDE70D655E86}"/>
                </a:ext>
              </a:extLst>
            </p:cNvPr>
            <p:cNvGrpSpPr/>
            <p:nvPr/>
          </p:nvGrpSpPr>
          <p:grpSpPr>
            <a:xfrm rot="20085461">
              <a:off x="9162260" y="5123407"/>
              <a:ext cx="261702" cy="261702"/>
              <a:chOff x="4075401" y="2631558"/>
              <a:chExt cx="590107" cy="590107"/>
            </a:xfrm>
          </p:grpSpPr>
          <p:sp>
            <p:nvSpPr>
              <p:cNvPr id="109" name="Star: 4 Points 108">
                <a:extLst>
                  <a:ext uri="{FF2B5EF4-FFF2-40B4-BE49-F238E27FC236}">
                    <a16:creationId xmlns:a16="http://schemas.microsoft.com/office/drawing/2014/main" id="{84033436-10E8-4CF1-9C69-3D42FB8382CB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Star: 4 Points 109">
                <a:extLst>
                  <a:ext uri="{FF2B5EF4-FFF2-40B4-BE49-F238E27FC236}">
                    <a16:creationId xmlns:a16="http://schemas.microsoft.com/office/drawing/2014/main" id="{035270C8-07A7-48A3-B7B6-455697C022A5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039EF18-9363-48CA-B923-AE95EB7720E8}"/>
                </a:ext>
              </a:extLst>
            </p:cNvPr>
            <p:cNvGrpSpPr/>
            <p:nvPr/>
          </p:nvGrpSpPr>
          <p:grpSpPr>
            <a:xfrm rot="20085461">
              <a:off x="9310034" y="5368418"/>
              <a:ext cx="261702" cy="261702"/>
              <a:chOff x="4075401" y="2631558"/>
              <a:chExt cx="590107" cy="590107"/>
            </a:xfrm>
          </p:grpSpPr>
          <p:sp>
            <p:nvSpPr>
              <p:cNvPr id="112" name="Star: 4 Points 111">
                <a:extLst>
                  <a:ext uri="{FF2B5EF4-FFF2-40B4-BE49-F238E27FC236}">
                    <a16:creationId xmlns:a16="http://schemas.microsoft.com/office/drawing/2014/main" id="{F5D7ED7A-B248-4574-8B2D-140ABA5424D0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Star: 4 Points 112">
                <a:extLst>
                  <a:ext uri="{FF2B5EF4-FFF2-40B4-BE49-F238E27FC236}">
                    <a16:creationId xmlns:a16="http://schemas.microsoft.com/office/drawing/2014/main" id="{914EB26E-4199-486F-81E4-2123797F9683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CD41886-46E9-4917-89D8-57BD3FAD1DFF}"/>
                </a:ext>
              </a:extLst>
            </p:cNvPr>
            <p:cNvGrpSpPr/>
            <p:nvPr/>
          </p:nvGrpSpPr>
          <p:grpSpPr>
            <a:xfrm rot="20085461">
              <a:off x="9137355" y="5580210"/>
              <a:ext cx="261702" cy="261702"/>
              <a:chOff x="4075401" y="2631558"/>
              <a:chExt cx="590107" cy="590107"/>
            </a:xfrm>
          </p:grpSpPr>
          <p:sp>
            <p:nvSpPr>
              <p:cNvPr id="115" name="Star: 4 Points 114">
                <a:extLst>
                  <a:ext uri="{FF2B5EF4-FFF2-40B4-BE49-F238E27FC236}">
                    <a16:creationId xmlns:a16="http://schemas.microsoft.com/office/drawing/2014/main" id="{23B0A9F2-A0D0-400A-9423-F029FD07E66A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Star: 4 Points 115">
                <a:extLst>
                  <a:ext uri="{FF2B5EF4-FFF2-40B4-BE49-F238E27FC236}">
                    <a16:creationId xmlns:a16="http://schemas.microsoft.com/office/drawing/2014/main" id="{B11076FB-6CFC-46E6-9C96-DD14F47B4428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4538D25-B712-413C-A342-127A236C69BC}"/>
                </a:ext>
              </a:extLst>
            </p:cNvPr>
            <p:cNvGrpSpPr/>
            <p:nvPr/>
          </p:nvGrpSpPr>
          <p:grpSpPr>
            <a:xfrm rot="20085461">
              <a:off x="8115329" y="5107311"/>
              <a:ext cx="261702" cy="261702"/>
              <a:chOff x="4075401" y="2631558"/>
              <a:chExt cx="590107" cy="590107"/>
            </a:xfrm>
          </p:grpSpPr>
          <p:sp>
            <p:nvSpPr>
              <p:cNvPr id="118" name="Star: 4 Points 117">
                <a:extLst>
                  <a:ext uri="{FF2B5EF4-FFF2-40B4-BE49-F238E27FC236}">
                    <a16:creationId xmlns:a16="http://schemas.microsoft.com/office/drawing/2014/main" id="{EEECA7AD-2B6B-4170-BA4A-705CC537A812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Star: 4 Points 118">
                <a:extLst>
                  <a:ext uri="{FF2B5EF4-FFF2-40B4-BE49-F238E27FC236}">
                    <a16:creationId xmlns:a16="http://schemas.microsoft.com/office/drawing/2014/main" id="{E8DC6A99-268C-4B7E-9DD8-BE94B1259578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33BA591-DB43-4F1C-8EB0-68838236CFA3}"/>
                </a:ext>
              </a:extLst>
            </p:cNvPr>
            <p:cNvGrpSpPr/>
            <p:nvPr/>
          </p:nvGrpSpPr>
          <p:grpSpPr>
            <a:xfrm rot="20085461">
              <a:off x="8260862" y="5378346"/>
              <a:ext cx="261702" cy="261702"/>
              <a:chOff x="4075401" y="2631558"/>
              <a:chExt cx="590107" cy="590107"/>
            </a:xfrm>
          </p:grpSpPr>
          <p:sp>
            <p:nvSpPr>
              <p:cNvPr id="121" name="Star: 4 Points 120">
                <a:extLst>
                  <a:ext uri="{FF2B5EF4-FFF2-40B4-BE49-F238E27FC236}">
                    <a16:creationId xmlns:a16="http://schemas.microsoft.com/office/drawing/2014/main" id="{374D8DDD-FC42-48B3-B63F-C377FE021310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Star: 4 Points 121">
                <a:extLst>
                  <a:ext uri="{FF2B5EF4-FFF2-40B4-BE49-F238E27FC236}">
                    <a16:creationId xmlns:a16="http://schemas.microsoft.com/office/drawing/2014/main" id="{916DCECE-63B5-4464-A193-FA563AB705DF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48B390-35C1-44FB-91CD-D2B359EFBF7D}"/>
                </a:ext>
              </a:extLst>
            </p:cNvPr>
            <p:cNvGrpSpPr/>
            <p:nvPr/>
          </p:nvGrpSpPr>
          <p:grpSpPr>
            <a:xfrm rot="21194832">
              <a:off x="10226122" y="833005"/>
              <a:ext cx="684754" cy="684754"/>
              <a:chOff x="10248404" y="769696"/>
              <a:chExt cx="684754" cy="684754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D82B5BD7-7E96-43A3-926A-420C4217D81E}"/>
                  </a:ext>
                </a:extLst>
              </p:cNvPr>
              <p:cNvSpPr/>
              <p:nvPr/>
            </p:nvSpPr>
            <p:spPr>
              <a:xfrm>
                <a:off x="10319229" y="769696"/>
                <a:ext cx="324015" cy="684754"/>
              </a:xfrm>
              <a:custGeom>
                <a:avLst/>
                <a:gdLst>
                  <a:gd name="connsiteX0" fmla="*/ 132347 w 228600"/>
                  <a:gd name="connsiteY0" fmla="*/ 0 h 565485"/>
                  <a:gd name="connsiteX1" fmla="*/ 0 w 228600"/>
                  <a:gd name="connsiteY1" fmla="*/ 565485 h 565485"/>
                  <a:gd name="connsiteX2" fmla="*/ 228600 w 228600"/>
                  <a:gd name="connsiteY2" fmla="*/ 48127 h 565485"/>
                  <a:gd name="connsiteX3" fmla="*/ 132347 w 228600"/>
                  <a:gd name="connsiteY3" fmla="*/ 0 h 565485"/>
                  <a:gd name="connsiteX0" fmla="*/ 132347 w 403528"/>
                  <a:gd name="connsiteY0" fmla="*/ 31386 h 596871"/>
                  <a:gd name="connsiteX1" fmla="*/ 0 w 403528"/>
                  <a:gd name="connsiteY1" fmla="*/ 596871 h 596871"/>
                  <a:gd name="connsiteX2" fmla="*/ 403528 w 403528"/>
                  <a:gd name="connsiteY2" fmla="*/ 0 h 596871"/>
                  <a:gd name="connsiteX3" fmla="*/ 132347 w 403528"/>
                  <a:gd name="connsiteY3" fmla="*/ 31386 h 596871"/>
                  <a:gd name="connsiteX0" fmla="*/ 386788 w 403528"/>
                  <a:gd name="connsiteY0" fmla="*/ 0 h 708608"/>
                  <a:gd name="connsiteX1" fmla="*/ 0 w 403528"/>
                  <a:gd name="connsiteY1" fmla="*/ 708608 h 708608"/>
                  <a:gd name="connsiteX2" fmla="*/ 403528 w 403528"/>
                  <a:gd name="connsiteY2" fmla="*/ 111737 h 708608"/>
                  <a:gd name="connsiteX3" fmla="*/ 386788 w 403528"/>
                  <a:gd name="connsiteY3" fmla="*/ 0 h 708608"/>
                  <a:gd name="connsiteX0" fmla="*/ 315226 w 331966"/>
                  <a:gd name="connsiteY0" fmla="*/ 0 h 851732"/>
                  <a:gd name="connsiteX1" fmla="*/ 0 w 331966"/>
                  <a:gd name="connsiteY1" fmla="*/ 851732 h 851732"/>
                  <a:gd name="connsiteX2" fmla="*/ 331966 w 331966"/>
                  <a:gd name="connsiteY2" fmla="*/ 111737 h 851732"/>
                  <a:gd name="connsiteX3" fmla="*/ 315226 w 331966"/>
                  <a:gd name="connsiteY3" fmla="*/ 0 h 851732"/>
                  <a:gd name="connsiteX0" fmla="*/ 307275 w 324015"/>
                  <a:gd name="connsiteY0" fmla="*/ 0 h 684754"/>
                  <a:gd name="connsiteX1" fmla="*/ 0 w 324015"/>
                  <a:gd name="connsiteY1" fmla="*/ 684754 h 684754"/>
                  <a:gd name="connsiteX2" fmla="*/ 324015 w 324015"/>
                  <a:gd name="connsiteY2" fmla="*/ 111737 h 684754"/>
                  <a:gd name="connsiteX3" fmla="*/ 307275 w 324015"/>
                  <a:gd name="connsiteY3" fmla="*/ 0 h 68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15" h="684754">
                    <a:moveTo>
                      <a:pt x="307275" y="0"/>
                    </a:moveTo>
                    <a:lnTo>
                      <a:pt x="0" y="684754"/>
                    </a:lnTo>
                    <a:lnTo>
                      <a:pt x="324015" y="111737"/>
                    </a:lnTo>
                    <a:lnTo>
                      <a:pt x="30727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6A427619-1CDC-4D05-B9E3-9B8E4AE4591D}"/>
                  </a:ext>
                </a:extLst>
              </p:cNvPr>
              <p:cNvSpPr/>
              <p:nvPr/>
            </p:nvSpPr>
            <p:spPr>
              <a:xfrm rot="4021668" flipH="1">
                <a:off x="10428773" y="858494"/>
                <a:ext cx="324015" cy="684754"/>
              </a:xfrm>
              <a:custGeom>
                <a:avLst/>
                <a:gdLst>
                  <a:gd name="connsiteX0" fmla="*/ 132347 w 228600"/>
                  <a:gd name="connsiteY0" fmla="*/ 0 h 565485"/>
                  <a:gd name="connsiteX1" fmla="*/ 0 w 228600"/>
                  <a:gd name="connsiteY1" fmla="*/ 565485 h 565485"/>
                  <a:gd name="connsiteX2" fmla="*/ 228600 w 228600"/>
                  <a:gd name="connsiteY2" fmla="*/ 48127 h 565485"/>
                  <a:gd name="connsiteX3" fmla="*/ 132347 w 228600"/>
                  <a:gd name="connsiteY3" fmla="*/ 0 h 565485"/>
                  <a:gd name="connsiteX0" fmla="*/ 132347 w 403528"/>
                  <a:gd name="connsiteY0" fmla="*/ 31386 h 596871"/>
                  <a:gd name="connsiteX1" fmla="*/ 0 w 403528"/>
                  <a:gd name="connsiteY1" fmla="*/ 596871 h 596871"/>
                  <a:gd name="connsiteX2" fmla="*/ 403528 w 403528"/>
                  <a:gd name="connsiteY2" fmla="*/ 0 h 596871"/>
                  <a:gd name="connsiteX3" fmla="*/ 132347 w 403528"/>
                  <a:gd name="connsiteY3" fmla="*/ 31386 h 596871"/>
                  <a:gd name="connsiteX0" fmla="*/ 386788 w 403528"/>
                  <a:gd name="connsiteY0" fmla="*/ 0 h 708608"/>
                  <a:gd name="connsiteX1" fmla="*/ 0 w 403528"/>
                  <a:gd name="connsiteY1" fmla="*/ 708608 h 708608"/>
                  <a:gd name="connsiteX2" fmla="*/ 403528 w 403528"/>
                  <a:gd name="connsiteY2" fmla="*/ 111737 h 708608"/>
                  <a:gd name="connsiteX3" fmla="*/ 386788 w 403528"/>
                  <a:gd name="connsiteY3" fmla="*/ 0 h 708608"/>
                  <a:gd name="connsiteX0" fmla="*/ 315226 w 331966"/>
                  <a:gd name="connsiteY0" fmla="*/ 0 h 851732"/>
                  <a:gd name="connsiteX1" fmla="*/ 0 w 331966"/>
                  <a:gd name="connsiteY1" fmla="*/ 851732 h 851732"/>
                  <a:gd name="connsiteX2" fmla="*/ 331966 w 331966"/>
                  <a:gd name="connsiteY2" fmla="*/ 111737 h 851732"/>
                  <a:gd name="connsiteX3" fmla="*/ 315226 w 331966"/>
                  <a:gd name="connsiteY3" fmla="*/ 0 h 851732"/>
                  <a:gd name="connsiteX0" fmla="*/ 307275 w 324015"/>
                  <a:gd name="connsiteY0" fmla="*/ 0 h 684754"/>
                  <a:gd name="connsiteX1" fmla="*/ 0 w 324015"/>
                  <a:gd name="connsiteY1" fmla="*/ 684754 h 684754"/>
                  <a:gd name="connsiteX2" fmla="*/ 324015 w 324015"/>
                  <a:gd name="connsiteY2" fmla="*/ 111737 h 684754"/>
                  <a:gd name="connsiteX3" fmla="*/ 307275 w 324015"/>
                  <a:gd name="connsiteY3" fmla="*/ 0 h 68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15" h="684754">
                    <a:moveTo>
                      <a:pt x="307275" y="0"/>
                    </a:moveTo>
                    <a:lnTo>
                      <a:pt x="0" y="684754"/>
                    </a:lnTo>
                    <a:lnTo>
                      <a:pt x="324015" y="111737"/>
                    </a:lnTo>
                    <a:lnTo>
                      <a:pt x="30727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18B8DEC9-8796-4356-A9F3-51496BA11127}"/>
                </a:ext>
              </a:extLst>
            </p:cNvPr>
            <p:cNvGrpSpPr/>
            <p:nvPr/>
          </p:nvGrpSpPr>
          <p:grpSpPr>
            <a:xfrm rot="20085461">
              <a:off x="10053746" y="777562"/>
              <a:ext cx="326184" cy="326184"/>
              <a:chOff x="4075401" y="2631558"/>
              <a:chExt cx="590107" cy="590107"/>
            </a:xfrm>
          </p:grpSpPr>
          <p:sp>
            <p:nvSpPr>
              <p:cNvPr id="128" name="Star: 4 Points 127">
                <a:extLst>
                  <a:ext uri="{FF2B5EF4-FFF2-40B4-BE49-F238E27FC236}">
                    <a16:creationId xmlns:a16="http://schemas.microsoft.com/office/drawing/2014/main" id="{B3849A21-B553-4CBB-AE7C-0EC812BEE39C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Star: 4 Points 128">
                <a:extLst>
                  <a:ext uri="{FF2B5EF4-FFF2-40B4-BE49-F238E27FC236}">
                    <a16:creationId xmlns:a16="http://schemas.microsoft.com/office/drawing/2014/main" id="{A81E64FF-9C73-4DF6-9C41-4D056A46E070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D95B3F10-ECC8-46D0-ACAC-76E5B72A4F4C}"/>
                </a:ext>
              </a:extLst>
            </p:cNvPr>
            <p:cNvGrpSpPr/>
            <p:nvPr/>
          </p:nvGrpSpPr>
          <p:grpSpPr>
            <a:xfrm rot="20085461">
              <a:off x="10303543" y="629109"/>
              <a:ext cx="261702" cy="261702"/>
              <a:chOff x="4075401" y="2631558"/>
              <a:chExt cx="590107" cy="590107"/>
            </a:xfrm>
          </p:grpSpPr>
          <p:sp>
            <p:nvSpPr>
              <p:cNvPr id="131" name="Star: 4 Points 130">
                <a:extLst>
                  <a:ext uri="{FF2B5EF4-FFF2-40B4-BE49-F238E27FC236}">
                    <a16:creationId xmlns:a16="http://schemas.microsoft.com/office/drawing/2014/main" id="{FD0BD2E3-3208-4A49-A1D3-1C7838D51A74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Star: 4 Points 131">
                <a:extLst>
                  <a:ext uri="{FF2B5EF4-FFF2-40B4-BE49-F238E27FC236}">
                    <a16:creationId xmlns:a16="http://schemas.microsoft.com/office/drawing/2014/main" id="{CE249D73-6531-4A2E-A885-930836CD90EA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E2B0547A-5BFC-48DB-BC55-8D422AF8D479}"/>
                </a:ext>
              </a:extLst>
            </p:cNvPr>
            <p:cNvGrpSpPr/>
            <p:nvPr/>
          </p:nvGrpSpPr>
          <p:grpSpPr>
            <a:xfrm rot="20085461">
              <a:off x="10156963" y="1043184"/>
              <a:ext cx="260674" cy="260674"/>
              <a:chOff x="4075401" y="2631558"/>
              <a:chExt cx="590107" cy="590107"/>
            </a:xfrm>
          </p:grpSpPr>
          <p:sp>
            <p:nvSpPr>
              <p:cNvPr id="134" name="Star: 4 Points 133">
                <a:extLst>
                  <a:ext uri="{FF2B5EF4-FFF2-40B4-BE49-F238E27FC236}">
                    <a16:creationId xmlns:a16="http://schemas.microsoft.com/office/drawing/2014/main" id="{0F7169BB-E435-4E4A-A4A8-94D35528019F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Star: 4 Points 134">
                <a:extLst>
                  <a:ext uri="{FF2B5EF4-FFF2-40B4-BE49-F238E27FC236}">
                    <a16:creationId xmlns:a16="http://schemas.microsoft.com/office/drawing/2014/main" id="{A62B2E69-8A6C-4A21-B473-2D755DF4F58E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CB44978D-6B84-48B3-A223-DFE830132756}"/>
                </a:ext>
              </a:extLst>
            </p:cNvPr>
            <p:cNvGrpSpPr/>
            <p:nvPr/>
          </p:nvGrpSpPr>
          <p:grpSpPr>
            <a:xfrm rot="21441558">
              <a:off x="9955933" y="1022907"/>
              <a:ext cx="260674" cy="260674"/>
              <a:chOff x="4075401" y="2631558"/>
              <a:chExt cx="590107" cy="590107"/>
            </a:xfrm>
          </p:grpSpPr>
          <p:sp>
            <p:nvSpPr>
              <p:cNvPr id="137" name="Star: 4 Points 136">
                <a:extLst>
                  <a:ext uri="{FF2B5EF4-FFF2-40B4-BE49-F238E27FC236}">
                    <a16:creationId xmlns:a16="http://schemas.microsoft.com/office/drawing/2014/main" id="{CCD172F4-9318-40B8-B9B6-0D3239CCCD1D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Star: 4 Points 137">
                <a:extLst>
                  <a:ext uri="{FF2B5EF4-FFF2-40B4-BE49-F238E27FC236}">
                    <a16:creationId xmlns:a16="http://schemas.microsoft.com/office/drawing/2014/main" id="{53BB7D5A-1B74-4873-93D0-6301F4D298FC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E6472741-944A-4B87-8C70-2CA98BF40554}"/>
                </a:ext>
              </a:extLst>
            </p:cNvPr>
            <p:cNvGrpSpPr/>
            <p:nvPr/>
          </p:nvGrpSpPr>
          <p:grpSpPr>
            <a:xfrm rot="20085461">
              <a:off x="10724548" y="1038234"/>
              <a:ext cx="326184" cy="326184"/>
              <a:chOff x="4075401" y="2631558"/>
              <a:chExt cx="590107" cy="590107"/>
            </a:xfrm>
          </p:grpSpPr>
          <p:sp>
            <p:nvSpPr>
              <p:cNvPr id="140" name="Star: 4 Points 139">
                <a:extLst>
                  <a:ext uri="{FF2B5EF4-FFF2-40B4-BE49-F238E27FC236}">
                    <a16:creationId xmlns:a16="http://schemas.microsoft.com/office/drawing/2014/main" id="{73F94C1F-13DD-47A3-897F-D19A9A7B2F21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Star: 4 Points 140">
                <a:extLst>
                  <a:ext uri="{FF2B5EF4-FFF2-40B4-BE49-F238E27FC236}">
                    <a16:creationId xmlns:a16="http://schemas.microsoft.com/office/drawing/2014/main" id="{F5D7D79B-EE1A-4740-B2FA-AFD071F5DD78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864DD10F-735F-4701-A52F-8646CE8635CF}"/>
                </a:ext>
              </a:extLst>
            </p:cNvPr>
            <p:cNvGrpSpPr/>
            <p:nvPr/>
          </p:nvGrpSpPr>
          <p:grpSpPr>
            <a:xfrm rot="20085461">
              <a:off x="10974345" y="889781"/>
              <a:ext cx="261702" cy="261702"/>
              <a:chOff x="4075401" y="2631558"/>
              <a:chExt cx="590107" cy="590107"/>
            </a:xfrm>
          </p:grpSpPr>
          <p:sp>
            <p:nvSpPr>
              <p:cNvPr id="143" name="Star: 4 Points 142">
                <a:extLst>
                  <a:ext uri="{FF2B5EF4-FFF2-40B4-BE49-F238E27FC236}">
                    <a16:creationId xmlns:a16="http://schemas.microsoft.com/office/drawing/2014/main" id="{2CE2008E-2DF4-4BD5-A3B4-33129B8C0A91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Star: 4 Points 143">
                <a:extLst>
                  <a:ext uri="{FF2B5EF4-FFF2-40B4-BE49-F238E27FC236}">
                    <a16:creationId xmlns:a16="http://schemas.microsoft.com/office/drawing/2014/main" id="{E03ABF1C-6C12-4964-BA47-63A7C9E6A74E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F2BB8C2D-3561-4A9C-A2A9-7AF155CF17E9}"/>
                </a:ext>
              </a:extLst>
            </p:cNvPr>
            <p:cNvGrpSpPr/>
            <p:nvPr/>
          </p:nvGrpSpPr>
          <p:grpSpPr>
            <a:xfrm rot="20085461">
              <a:off x="10827765" y="1303856"/>
              <a:ext cx="260674" cy="260674"/>
              <a:chOff x="4075401" y="2631558"/>
              <a:chExt cx="590107" cy="590107"/>
            </a:xfrm>
          </p:grpSpPr>
          <p:sp>
            <p:nvSpPr>
              <p:cNvPr id="146" name="Star: 4 Points 145">
                <a:extLst>
                  <a:ext uri="{FF2B5EF4-FFF2-40B4-BE49-F238E27FC236}">
                    <a16:creationId xmlns:a16="http://schemas.microsoft.com/office/drawing/2014/main" id="{03B113F3-D663-48A8-BAEC-BF6FA4FEC3ED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Star: 4 Points 146">
                <a:extLst>
                  <a:ext uri="{FF2B5EF4-FFF2-40B4-BE49-F238E27FC236}">
                    <a16:creationId xmlns:a16="http://schemas.microsoft.com/office/drawing/2014/main" id="{32546B4F-7610-4358-85CD-189EE0CECBD0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EB35A6-4EA7-4A8F-8C33-12475843F1BD}"/>
                </a:ext>
              </a:extLst>
            </p:cNvPr>
            <p:cNvGrpSpPr/>
            <p:nvPr/>
          </p:nvGrpSpPr>
          <p:grpSpPr>
            <a:xfrm rot="21441558">
              <a:off x="10626735" y="1283579"/>
              <a:ext cx="260674" cy="260674"/>
              <a:chOff x="4075401" y="2631558"/>
              <a:chExt cx="590107" cy="590107"/>
            </a:xfrm>
          </p:grpSpPr>
          <p:sp>
            <p:nvSpPr>
              <p:cNvPr id="149" name="Star: 4 Points 148">
                <a:extLst>
                  <a:ext uri="{FF2B5EF4-FFF2-40B4-BE49-F238E27FC236}">
                    <a16:creationId xmlns:a16="http://schemas.microsoft.com/office/drawing/2014/main" id="{295E3221-8EAE-42A2-BC68-A651A0F566D3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Star: 4 Points 149">
                <a:extLst>
                  <a:ext uri="{FF2B5EF4-FFF2-40B4-BE49-F238E27FC236}">
                    <a16:creationId xmlns:a16="http://schemas.microsoft.com/office/drawing/2014/main" id="{6D9B40E0-4C44-44DF-A5F8-E78FF7D46C07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1BC8974A-5C5B-4E51-A86A-CFD9BB7F9D73}"/>
                </a:ext>
              </a:extLst>
            </p:cNvPr>
            <p:cNvGrpSpPr/>
            <p:nvPr/>
          </p:nvGrpSpPr>
          <p:grpSpPr>
            <a:xfrm rot="2801838">
              <a:off x="9540812" y="783246"/>
              <a:ext cx="326184" cy="326184"/>
              <a:chOff x="4075401" y="2631558"/>
              <a:chExt cx="590107" cy="590107"/>
            </a:xfrm>
          </p:grpSpPr>
          <p:sp>
            <p:nvSpPr>
              <p:cNvPr id="152" name="Star: 4 Points 151">
                <a:extLst>
                  <a:ext uri="{FF2B5EF4-FFF2-40B4-BE49-F238E27FC236}">
                    <a16:creationId xmlns:a16="http://schemas.microsoft.com/office/drawing/2014/main" id="{1952FBE8-66DE-4780-989D-25FA488EF914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Star: 4 Points 152">
                <a:extLst>
                  <a:ext uri="{FF2B5EF4-FFF2-40B4-BE49-F238E27FC236}">
                    <a16:creationId xmlns:a16="http://schemas.microsoft.com/office/drawing/2014/main" id="{8D66E31B-0F33-4E6D-98FA-C455B3C490A3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B7AC1F6-83FB-45D1-BE0B-FABF310E2FF8}"/>
                </a:ext>
              </a:extLst>
            </p:cNvPr>
            <p:cNvGrpSpPr/>
            <p:nvPr/>
          </p:nvGrpSpPr>
          <p:grpSpPr>
            <a:xfrm rot="2801838">
              <a:off x="9776120" y="824161"/>
              <a:ext cx="261702" cy="261702"/>
              <a:chOff x="4075401" y="2631558"/>
              <a:chExt cx="590107" cy="590107"/>
            </a:xfrm>
          </p:grpSpPr>
          <p:sp>
            <p:nvSpPr>
              <p:cNvPr id="155" name="Star: 4 Points 154">
                <a:extLst>
                  <a:ext uri="{FF2B5EF4-FFF2-40B4-BE49-F238E27FC236}">
                    <a16:creationId xmlns:a16="http://schemas.microsoft.com/office/drawing/2014/main" id="{40B48A3A-72D3-4874-A218-F3A50FD662B0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Star: 4 Points 155">
                <a:extLst>
                  <a:ext uri="{FF2B5EF4-FFF2-40B4-BE49-F238E27FC236}">
                    <a16:creationId xmlns:a16="http://schemas.microsoft.com/office/drawing/2014/main" id="{94BB660C-EA0A-49EA-A1BE-27787F6C1DD6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75A6E607-79E5-47F8-A730-74A004B78F72}"/>
                </a:ext>
              </a:extLst>
            </p:cNvPr>
            <p:cNvGrpSpPr/>
            <p:nvPr/>
          </p:nvGrpSpPr>
          <p:grpSpPr>
            <a:xfrm rot="2801838">
              <a:off x="10366667" y="1527697"/>
              <a:ext cx="260674" cy="260674"/>
              <a:chOff x="4075401" y="2631558"/>
              <a:chExt cx="590107" cy="590107"/>
            </a:xfrm>
          </p:grpSpPr>
          <p:sp>
            <p:nvSpPr>
              <p:cNvPr id="158" name="Star: 4 Points 157">
                <a:extLst>
                  <a:ext uri="{FF2B5EF4-FFF2-40B4-BE49-F238E27FC236}">
                    <a16:creationId xmlns:a16="http://schemas.microsoft.com/office/drawing/2014/main" id="{F1AEF4F2-D25A-4F60-92EA-106EF07D4D5A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Star: 4 Points 158">
                <a:extLst>
                  <a:ext uri="{FF2B5EF4-FFF2-40B4-BE49-F238E27FC236}">
                    <a16:creationId xmlns:a16="http://schemas.microsoft.com/office/drawing/2014/main" id="{2A32EB43-E30A-4451-9125-1C4B2FEC5492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E92E1BC-F49E-43BF-A079-9F4E691112A8}"/>
                </a:ext>
              </a:extLst>
            </p:cNvPr>
            <p:cNvGrpSpPr/>
            <p:nvPr/>
          </p:nvGrpSpPr>
          <p:grpSpPr>
            <a:xfrm rot="4157935">
              <a:off x="9686881" y="1026261"/>
              <a:ext cx="260674" cy="260674"/>
              <a:chOff x="4075401" y="2631558"/>
              <a:chExt cx="590107" cy="590107"/>
            </a:xfrm>
          </p:grpSpPr>
          <p:sp>
            <p:nvSpPr>
              <p:cNvPr id="161" name="Star: 4 Points 160">
                <a:extLst>
                  <a:ext uri="{FF2B5EF4-FFF2-40B4-BE49-F238E27FC236}">
                    <a16:creationId xmlns:a16="http://schemas.microsoft.com/office/drawing/2014/main" id="{73F5BE23-4700-4637-B2DB-03986577FDAB}"/>
                  </a:ext>
                </a:extLst>
              </p:cNvPr>
              <p:cNvSpPr/>
              <p:nvPr/>
            </p:nvSpPr>
            <p:spPr>
              <a:xfrm>
                <a:off x="4075401" y="2631558"/>
                <a:ext cx="590107" cy="590107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Star: 4 Points 161">
                <a:extLst>
                  <a:ext uri="{FF2B5EF4-FFF2-40B4-BE49-F238E27FC236}">
                    <a16:creationId xmlns:a16="http://schemas.microsoft.com/office/drawing/2014/main" id="{D637DDAE-9BF7-4AAD-B1B0-71A684ACB1CC}"/>
                  </a:ext>
                </a:extLst>
              </p:cNvPr>
              <p:cNvSpPr/>
              <p:nvPr/>
            </p:nvSpPr>
            <p:spPr>
              <a:xfrm rot="2700000">
                <a:off x="4155867" y="2720442"/>
                <a:ext cx="429172" cy="429172"/>
              </a:xfrm>
              <a:prstGeom prst="star4">
                <a:avLst>
                  <a:gd name="adj" fmla="val 3491"/>
                </a:avLst>
              </a:prstGeom>
              <a:gradFill>
                <a:gsLst>
                  <a:gs pos="0">
                    <a:schemeClr val="bg1"/>
                  </a:gs>
                  <a:gs pos="47000">
                    <a:schemeClr val="bg1">
                      <a:alpha val="32000"/>
                    </a:schemeClr>
                  </a:gs>
                  <a:gs pos="66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7466" y="60748"/>
            <a:ext cx="88805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dirty="0">
                <a:effectLst>
                  <a:glow rad="101600">
                    <a:srgbClr val="FFFFFF"/>
                  </a:glow>
                </a:effectLst>
                <a:ea typeface="맑은 고딕" pitchFamily="50" charset="-127"/>
              </a:rPr>
              <a:t>PERATURAN PENUTUPAN AKAUN AKHIR TAHUN KEWANGAN 2019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CAFC84-4744-4178-95B5-AB423D30EFA8}"/>
              </a:ext>
            </a:extLst>
          </p:cNvPr>
          <p:cNvGrpSpPr/>
          <p:nvPr/>
        </p:nvGrpSpPr>
        <p:grpSpPr>
          <a:xfrm>
            <a:off x="656029" y="3262364"/>
            <a:ext cx="4961000" cy="1323439"/>
            <a:chOff x="5692278" y="3070393"/>
            <a:chExt cx="4617155" cy="1323439"/>
          </a:xfrm>
        </p:grpSpPr>
        <p:sp>
          <p:nvSpPr>
            <p:cNvPr id="8" name="TextBox 7"/>
            <p:cNvSpPr txBox="1"/>
            <p:nvPr/>
          </p:nvSpPr>
          <p:spPr>
            <a:xfrm>
              <a:off x="6661593" y="3316614"/>
              <a:ext cx="36478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indent="0" algn="just">
                <a:buNone/>
              </a:pPr>
              <a:r>
                <a:rPr lang="fi-FI" sz="1600" dirty="0">
                  <a:latin typeface="Arial" panose="020B0604020202020204" pitchFamily="34" charset="0"/>
                  <a:cs typeface="Arial" panose="020B0604020202020204" pitchFamily="34" charset="0"/>
                </a:rPr>
                <a:t>Memaklumkan </a:t>
              </a:r>
              <a:r>
                <a:rPr lang="fi-FI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tarikh akhir penyerahan  </a:t>
              </a:r>
            </a:p>
            <a:p>
              <a:pPr marL="0" lvl="1" indent="0" algn="just">
                <a:buNone/>
              </a:pPr>
              <a:r>
                <a:rPr lang="fi-FI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dokumen kewangan bagi tahun 2019</a:t>
              </a:r>
              <a:endParaRPr lang="en-US" altLang="ko-KR" sz="1050" dirty="0"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cs typeface="Arial" pitchFamily="34" charset="0"/>
                </a:rPr>
                <a:t>01</a:t>
              </a:r>
              <a:endParaRPr lang="ko-KR" altLang="en-US" sz="6000" b="1" dirty="0">
                <a:cs typeface="Arial" pitchFamily="34" charset="0"/>
              </a:endParaRP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649B945-EB66-4793-B34B-D71EC2672B01}"/>
              </a:ext>
            </a:extLst>
          </p:cNvPr>
          <p:cNvSpPr/>
          <p:nvPr/>
        </p:nvSpPr>
        <p:spPr>
          <a:xfrm>
            <a:off x="374297" y="353138"/>
            <a:ext cx="3829215" cy="1848015"/>
          </a:xfrm>
          <a:custGeom>
            <a:avLst/>
            <a:gdLst>
              <a:gd name="connsiteX0" fmla="*/ 4074795 w 4930168"/>
              <a:gd name="connsiteY0" fmla="*/ 548640 h 2379345"/>
              <a:gd name="connsiteX1" fmla="*/ 3952875 w 4930168"/>
              <a:gd name="connsiteY1" fmla="*/ 573405 h 2379345"/>
              <a:gd name="connsiteX2" fmla="*/ 3852863 w 4930168"/>
              <a:gd name="connsiteY2" fmla="*/ 641032 h 2379345"/>
              <a:gd name="connsiteX3" fmla="*/ 3785235 w 4930168"/>
              <a:gd name="connsiteY3" fmla="*/ 741045 h 2379345"/>
              <a:gd name="connsiteX4" fmla="*/ 3761423 w 4930168"/>
              <a:gd name="connsiteY4" fmla="*/ 862965 h 2379345"/>
              <a:gd name="connsiteX5" fmla="*/ 3785235 w 4930168"/>
              <a:gd name="connsiteY5" fmla="*/ 983932 h 2379345"/>
              <a:gd name="connsiteX6" fmla="*/ 3852863 w 4930168"/>
              <a:gd name="connsiteY6" fmla="*/ 1082040 h 2379345"/>
              <a:gd name="connsiteX7" fmla="*/ 3952875 w 4930168"/>
              <a:gd name="connsiteY7" fmla="*/ 1147762 h 2379345"/>
              <a:gd name="connsiteX8" fmla="*/ 4074795 w 4930168"/>
              <a:gd name="connsiteY8" fmla="*/ 1172527 h 2379345"/>
              <a:gd name="connsiteX9" fmla="*/ 4293870 w 4930168"/>
              <a:gd name="connsiteY9" fmla="*/ 1082040 h 2379345"/>
              <a:gd name="connsiteX10" fmla="*/ 4384358 w 4930168"/>
              <a:gd name="connsiteY10" fmla="*/ 862965 h 2379345"/>
              <a:gd name="connsiteX11" fmla="*/ 4360545 w 4930168"/>
              <a:gd name="connsiteY11" fmla="*/ 741045 h 2379345"/>
              <a:gd name="connsiteX12" fmla="*/ 4293870 w 4930168"/>
              <a:gd name="connsiteY12" fmla="*/ 641032 h 2379345"/>
              <a:gd name="connsiteX13" fmla="*/ 4195763 w 4930168"/>
              <a:gd name="connsiteY13" fmla="*/ 573405 h 2379345"/>
              <a:gd name="connsiteX14" fmla="*/ 4074795 w 4930168"/>
              <a:gd name="connsiteY14" fmla="*/ 548640 h 2379345"/>
              <a:gd name="connsiteX15" fmla="*/ 4073843 w 4930168"/>
              <a:gd name="connsiteY15" fmla="*/ 3810 h 2379345"/>
              <a:gd name="connsiteX16" fmla="*/ 4407218 w 4930168"/>
              <a:gd name="connsiteY16" fmla="*/ 71437 h 2379345"/>
              <a:gd name="connsiteX17" fmla="*/ 4677728 w 4930168"/>
              <a:gd name="connsiteY17" fmla="*/ 255270 h 2379345"/>
              <a:gd name="connsiteX18" fmla="*/ 4862513 w 4930168"/>
              <a:gd name="connsiteY18" fmla="*/ 528637 h 2379345"/>
              <a:gd name="connsiteX19" fmla="*/ 4930140 w 4930168"/>
              <a:gd name="connsiteY19" fmla="*/ 862012 h 2379345"/>
              <a:gd name="connsiteX20" fmla="*/ 4849178 w 4930168"/>
              <a:gd name="connsiteY20" fmla="*/ 1229677 h 2379345"/>
              <a:gd name="connsiteX21" fmla="*/ 4267200 w 4930168"/>
              <a:gd name="connsiteY21" fmla="*/ 2376487 h 2379345"/>
              <a:gd name="connsiteX22" fmla="*/ 3656648 w 4930168"/>
              <a:gd name="connsiteY22" fmla="*/ 2376487 h 2379345"/>
              <a:gd name="connsiteX23" fmla="*/ 3990023 w 4930168"/>
              <a:gd name="connsiteY23" fmla="*/ 1714500 h 2379345"/>
              <a:gd name="connsiteX24" fmla="*/ 3686175 w 4930168"/>
              <a:gd name="connsiteY24" fmla="*/ 1624965 h 2379345"/>
              <a:gd name="connsiteX25" fmla="*/ 3633788 w 4930168"/>
              <a:gd name="connsiteY25" fmla="*/ 1595437 h 2379345"/>
              <a:gd name="connsiteX26" fmla="*/ 3577590 w 4930168"/>
              <a:gd name="connsiteY26" fmla="*/ 1560195 h 2379345"/>
              <a:gd name="connsiteX27" fmla="*/ 3438525 w 4930168"/>
              <a:gd name="connsiteY27" fmla="*/ 1439227 h 2379345"/>
              <a:gd name="connsiteX28" fmla="*/ 3437573 w 4930168"/>
              <a:gd name="connsiteY28" fmla="*/ 1438275 h 2379345"/>
              <a:gd name="connsiteX29" fmla="*/ 3273743 w 4930168"/>
              <a:gd name="connsiteY29" fmla="*/ 1178242 h 2379345"/>
              <a:gd name="connsiteX30" fmla="*/ 3214688 w 4930168"/>
              <a:gd name="connsiteY30" fmla="*/ 862012 h 2379345"/>
              <a:gd name="connsiteX31" fmla="*/ 3274695 w 4930168"/>
              <a:gd name="connsiteY31" fmla="*/ 545782 h 2379345"/>
              <a:gd name="connsiteX32" fmla="*/ 3282315 w 4930168"/>
              <a:gd name="connsiteY32" fmla="*/ 527685 h 2379345"/>
              <a:gd name="connsiteX33" fmla="*/ 3466148 w 4930168"/>
              <a:gd name="connsiteY33" fmla="*/ 254317 h 2379345"/>
              <a:gd name="connsiteX34" fmla="*/ 3577590 w 4930168"/>
              <a:gd name="connsiteY34" fmla="*/ 160972 h 2379345"/>
              <a:gd name="connsiteX35" fmla="*/ 3633788 w 4930168"/>
              <a:gd name="connsiteY35" fmla="*/ 124777 h 2379345"/>
              <a:gd name="connsiteX36" fmla="*/ 3739515 w 4930168"/>
              <a:gd name="connsiteY36" fmla="*/ 71437 h 2379345"/>
              <a:gd name="connsiteX37" fmla="*/ 4073843 w 4930168"/>
              <a:gd name="connsiteY37" fmla="*/ 3810 h 2379345"/>
              <a:gd name="connsiteX38" fmla="*/ 3030855 w 4930168"/>
              <a:gd name="connsiteY38" fmla="*/ 0 h 2379345"/>
              <a:gd name="connsiteX39" fmla="*/ 3577590 w 4930168"/>
              <a:gd name="connsiteY39" fmla="*/ 0 h 2379345"/>
              <a:gd name="connsiteX40" fmla="*/ 3577590 w 4930168"/>
              <a:gd name="connsiteY40" fmla="*/ 94297 h 2379345"/>
              <a:gd name="connsiteX41" fmla="*/ 3425190 w 4930168"/>
              <a:gd name="connsiteY41" fmla="*/ 217170 h 2379345"/>
              <a:gd name="connsiteX42" fmla="*/ 3235643 w 4930168"/>
              <a:gd name="connsiteY42" fmla="*/ 493395 h 2379345"/>
              <a:gd name="connsiteX43" fmla="*/ 3228975 w 4930168"/>
              <a:gd name="connsiteY43" fmla="*/ 507682 h 2379345"/>
              <a:gd name="connsiteX44" fmla="*/ 3156585 w 4930168"/>
              <a:gd name="connsiteY44" fmla="*/ 864870 h 2379345"/>
              <a:gd name="connsiteX45" fmla="*/ 3220402 w 4930168"/>
              <a:gd name="connsiteY45" fmla="*/ 1202055 h 2379345"/>
              <a:gd name="connsiteX46" fmla="*/ 3396615 w 4930168"/>
              <a:gd name="connsiteY46" fmla="*/ 1481137 h 2379345"/>
              <a:gd name="connsiteX47" fmla="*/ 3421380 w 4930168"/>
              <a:gd name="connsiteY47" fmla="*/ 1506855 h 2379345"/>
              <a:gd name="connsiteX48" fmla="*/ 3577590 w 4930168"/>
              <a:gd name="connsiteY48" fmla="*/ 1632585 h 2379345"/>
              <a:gd name="connsiteX49" fmla="*/ 3577590 w 4930168"/>
              <a:gd name="connsiteY49" fmla="*/ 2379345 h 2379345"/>
              <a:gd name="connsiteX50" fmla="*/ 3030855 w 4930168"/>
              <a:gd name="connsiteY50" fmla="*/ 2379345 h 2379345"/>
              <a:gd name="connsiteX51" fmla="*/ 3030855 w 4930168"/>
              <a:gd name="connsiteY51" fmla="*/ 2104072 h 2379345"/>
              <a:gd name="connsiteX52" fmla="*/ 3030855 w 4930168"/>
              <a:gd name="connsiteY52" fmla="*/ 866775 h 2379345"/>
              <a:gd name="connsiteX53" fmla="*/ 2898457 w 4930168"/>
              <a:gd name="connsiteY53" fmla="*/ 1031557 h 2379345"/>
              <a:gd name="connsiteX54" fmla="*/ 2869882 w 4930168"/>
              <a:gd name="connsiteY54" fmla="*/ 1066800 h 2379345"/>
              <a:gd name="connsiteX55" fmla="*/ 2446020 w 4930168"/>
              <a:gd name="connsiteY55" fmla="*/ 720090 h 2379345"/>
              <a:gd name="connsiteX56" fmla="*/ 2540317 w 4930168"/>
              <a:gd name="connsiteY56" fmla="*/ 604837 h 2379345"/>
              <a:gd name="connsiteX57" fmla="*/ 2544768 w 4930168"/>
              <a:gd name="connsiteY57" fmla="*/ 599352 h 2379345"/>
              <a:gd name="connsiteX58" fmla="*/ 2416492 w 4930168"/>
              <a:gd name="connsiteY58" fmla="*/ 562928 h 2379345"/>
              <a:gd name="connsiteX59" fmla="*/ 2279332 w 4930168"/>
              <a:gd name="connsiteY59" fmla="*/ 547688 h 2379345"/>
              <a:gd name="connsiteX60" fmla="*/ 2029777 w 4930168"/>
              <a:gd name="connsiteY60" fmla="*/ 598170 h 2379345"/>
              <a:gd name="connsiteX61" fmla="*/ 1825942 w 4930168"/>
              <a:gd name="connsiteY61" fmla="*/ 735330 h 2379345"/>
              <a:gd name="connsiteX62" fmla="*/ 1688782 w 4930168"/>
              <a:gd name="connsiteY62" fmla="*/ 939165 h 2379345"/>
              <a:gd name="connsiteX63" fmla="*/ 1638300 w 4930168"/>
              <a:gd name="connsiteY63" fmla="*/ 1188720 h 2379345"/>
              <a:gd name="connsiteX64" fmla="*/ 1688782 w 4930168"/>
              <a:gd name="connsiteY64" fmla="*/ 1437323 h 2379345"/>
              <a:gd name="connsiteX65" fmla="*/ 1825942 w 4930168"/>
              <a:gd name="connsiteY65" fmla="*/ 1641158 h 2379345"/>
              <a:gd name="connsiteX66" fmla="*/ 2029777 w 4930168"/>
              <a:gd name="connsiteY66" fmla="*/ 1778318 h 2379345"/>
              <a:gd name="connsiteX67" fmla="*/ 2279332 w 4930168"/>
              <a:gd name="connsiteY67" fmla="*/ 1828800 h 2379345"/>
              <a:gd name="connsiteX68" fmla="*/ 2527935 w 4930168"/>
              <a:gd name="connsiteY68" fmla="*/ 1778318 h 2379345"/>
              <a:gd name="connsiteX69" fmla="*/ 2731770 w 4930168"/>
              <a:gd name="connsiteY69" fmla="*/ 1641158 h 2379345"/>
              <a:gd name="connsiteX70" fmla="*/ 2868930 w 4930168"/>
              <a:gd name="connsiteY70" fmla="*/ 1437323 h 2379345"/>
              <a:gd name="connsiteX71" fmla="*/ 2919412 w 4930168"/>
              <a:gd name="connsiteY71" fmla="*/ 1188720 h 2379345"/>
              <a:gd name="connsiteX72" fmla="*/ 2913697 w 4930168"/>
              <a:gd name="connsiteY72" fmla="*/ 1102043 h 2379345"/>
              <a:gd name="connsiteX73" fmla="*/ 2914650 w 4930168"/>
              <a:gd name="connsiteY73" fmla="*/ 1101090 h 2379345"/>
              <a:gd name="connsiteX74" fmla="*/ 2976562 w 4930168"/>
              <a:gd name="connsiteY74" fmla="*/ 1023938 h 2379345"/>
              <a:gd name="connsiteX75" fmla="*/ 2976562 w 4930168"/>
              <a:gd name="connsiteY75" fmla="*/ 2145983 h 2379345"/>
              <a:gd name="connsiteX76" fmla="*/ 2738437 w 4930168"/>
              <a:gd name="connsiteY76" fmla="*/ 2281238 h 2379345"/>
              <a:gd name="connsiteX77" fmla="*/ 2276475 w 4930168"/>
              <a:gd name="connsiteY77" fmla="*/ 2374583 h 2379345"/>
              <a:gd name="connsiteX78" fmla="*/ 1815465 w 4930168"/>
              <a:gd name="connsiteY78" fmla="*/ 2281238 h 2379345"/>
              <a:gd name="connsiteX79" fmla="*/ 1644015 w 4930168"/>
              <a:gd name="connsiteY79" fmla="*/ 2190750 h 2379345"/>
              <a:gd name="connsiteX80" fmla="*/ 1644015 w 4930168"/>
              <a:gd name="connsiteY80" fmla="*/ 1774508 h 2379345"/>
              <a:gd name="connsiteX81" fmla="*/ 1246822 w 4930168"/>
              <a:gd name="connsiteY81" fmla="*/ 1774508 h 2379345"/>
              <a:gd name="connsiteX82" fmla="*/ 1164670 w 4930168"/>
              <a:gd name="connsiteY82" fmla="*/ 1620917 h 2379345"/>
              <a:gd name="connsiteX83" fmla="*/ 1154123 w 4930168"/>
              <a:gd name="connsiteY83" fmla="*/ 1596275 h 2379345"/>
              <a:gd name="connsiteX84" fmla="*/ 1032986 w 4930168"/>
              <a:gd name="connsiteY84" fmla="*/ 1710095 h 2379345"/>
              <a:gd name="connsiteX85" fmla="*/ 887730 w 4930168"/>
              <a:gd name="connsiteY85" fmla="*/ 1832610 h 2379345"/>
              <a:gd name="connsiteX86" fmla="*/ 1282065 w 4930168"/>
              <a:gd name="connsiteY86" fmla="*/ 1832610 h 2379345"/>
              <a:gd name="connsiteX87" fmla="*/ 1586865 w 4930168"/>
              <a:gd name="connsiteY87" fmla="*/ 1832610 h 2379345"/>
              <a:gd name="connsiteX88" fmla="*/ 1586865 w 4930168"/>
              <a:gd name="connsiteY88" fmla="*/ 2152650 h 2379345"/>
              <a:gd name="connsiteX89" fmla="*/ 1586865 w 4930168"/>
              <a:gd name="connsiteY89" fmla="*/ 2378392 h 2379345"/>
              <a:gd name="connsiteX90" fmla="*/ 0 w 4930168"/>
              <a:gd name="connsiteY90" fmla="*/ 2378392 h 2379345"/>
              <a:gd name="connsiteX91" fmla="*/ 0 w 4930168"/>
              <a:gd name="connsiteY91" fmla="*/ 1789747 h 2379345"/>
              <a:gd name="connsiteX92" fmla="*/ 425767 w 4930168"/>
              <a:gd name="connsiteY92" fmla="*/ 1501140 h 2379345"/>
              <a:gd name="connsiteX93" fmla="*/ 754380 w 4930168"/>
              <a:gd name="connsiteY93" fmla="*/ 1221105 h 2379345"/>
              <a:gd name="connsiteX94" fmla="*/ 964882 w 4930168"/>
              <a:gd name="connsiteY94" fmla="*/ 976312 h 2379345"/>
              <a:gd name="connsiteX95" fmla="*/ 1039177 w 4930168"/>
              <a:gd name="connsiteY95" fmla="*/ 798195 h 2379345"/>
              <a:gd name="connsiteX96" fmla="*/ 968692 w 4930168"/>
              <a:gd name="connsiteY96" fmla="*/ 622935 h 2379345"/>
              <a:gd name="connsiteX97" fmla="*/ 794385 w 4930168"/>
              <a:gd name="connsiteY97" fmla="*/ 551497 h 2379345"/>
              <a:gd name="connsiteX98" fmla="*/ 619125 w 4930168"/>
              <a:gd name="connsiteY98" fmla="*/ 623887 h 2379345"/>
              <a:gd name="connsiteX99" fmla="*/ 548640 w 4930168"/>
              <a:gd name="connsiteY99" fmla="*/ 801052 h 2379345"/>
              <a:gd name="connsiteX100" fmla="*/ 0 w 4930168"/>
              <a:gd name="connsiteY100" fmla="*/ 801052 h 2379345"/>
              <a:gd name="connsiteX101" fmla="*/ 62865 w 4930168"/>
              <a:gd name="connsiteY101" fmla="*/ 493395 h 2379345"/>
              <a:gd name="connsiteX102" fmla="*/ 233362 w 4930168"/>
              <a:gd name="connsiteY102" fmla="*/ 240030 h 2379345"/>
              <a:gd name="connsiteX103" fmla="*/ 485775 w 4930168"/>
              <a:gd name="connsiteY103" fmla="*/ 68580 h 2379345"/>
              <a:gd name="connsiteX104" fmla="*/ 794385 w 4930168"/>
              <a:gd name="connsiteY104" fmla="*/ 5715 h 2379345"/>
              <a:gd name="connsiteX105" fmla="*/ 1102042 w 4930168"/>
              <a:gd name="connsiteY105" fmla="*/ 68580 h 2379345"/>
              <a:gd name="connsiteX106" fmla="*/ 1353502 w 4930168"/>
              <a:gd name="connsiteY106" fmla="*/ 240030 h 2379345"/>
              <a:gd name="connsiteX107" fmla="*/ 1437921 w 4930168"/>
              <a:gd name="connsiteY107" fmla="*/ 341695 h 2379345"/>
              <a:gd name="connsiteX108" fmla="*/ 1457980 w 4930168"/>
              <a:gd name="connsiteY108" fmla="*/ 323776 h 2379345"/>
              <a:gd name="connsiteX109" fmla="*/ 1816417 w 4930168"/>
              <a:gd name="connsiteY109" fmla="*/ 96203 h 2379345"/>
              <a:gd name="connsiteX110" fmla="*/ 2277427 w 4930168"/>
              <a:gd name="connsiteY110" fmla="*/ 2858 h 2379345"/>
              <a:gd name="connsiteX111" fmla="*/ 2739390 w 4930168"/>
              <a:gd name="connsiteY111" fmla="*/ 96203 h 2379345"/>
              <a:gd name="connsiteX112" fmla="*/ 2877220 w 4930168"/>
              <a:gd name="connsiteY112" fmla="*/ 167864 h 2379345"/>
              <a:gd name="connsiteX113" fmla="*/ 2889520 w 4930168"/>
              <a:gd name="connsiteY113" fmla="*/ 174534 h 237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930168" h="2379345">
                <a:moveTo>
                  <a:pt x="4074795" y="548640"/>
                </a:moveTo>
                <a:cubicBezTo>
                  <a:pt x="4031933" y="548640"/>
                  <a:pt x="3990975" y="557212"/>
                  <a:pt x="3952875" y="573405"/>
                </a:cubicBezTo>
                <a:cubicBezTo>
                  <a:pt x="3914775" y="588645"/>
                  <a:pt x="3882390" y="611505"/>
                  <a:pt x="3852863" y="641032"/>
                </a:cubicBezTo>
                <a:cubicBezTo>
                  <a:pt x="3824288" y="670560"/>
                  <a:pt x="3801428" y="702945"/>
                  <a:pt x="3785235" y="741045"/>
                </a:cubicBezTo>
                <a:cubicBezTo>
                  <a:pt x="3769043" y="779145"/>
                  <a:pt x="3761423" y="819150"/>
                  <a:pt x="3761423" y="862965"/>
                </a:cubicBezTo>
                <a:cubicBezTo>
                  <a:pt x="3761423" y="905827"/>
                  <a:pt x="3769043" y="945832"/>
                  <a:pt x="3785235" y="983932"/>
                </a:cubicBezTo>
                <a:cubicBezTo>
                  <a:pt x="3801428" y="1021080"/>
                  <a:pt x="3823335" y="1054417"/>
                  <a:pt x="3852863" y="1082040"/>
                </a:cubicBezTo>
                <a:cubicBezTo>
                  <a:pt x="3882390" y="1109662"/>
                  <a:pt x="3914775" y="1131570"/>
                  <a:pt x="3952875" y="1147762"/>
                </a:cubicBezTo>
                <a:cubicBezTo>
                  <a:pt x="3991928" y="1164907"/>
                  <a:pt x="4031933" y="1172527"/>
                  <a:pt x="4074795" y="1172527"/>
                </a:cubicBezTo>
                <a:cubicBezTo>
                  <a:pt x="4160520" y="1172527"/>
                  <a:pt x="4233863" y="1143000"/>
                  <a:pt x="4293870" y="1082040"/>
                </a:cubicBezTo>
                <a:cubicBezTo>
                  <a:pt x="4354830" y="1022032"/>
                  <a:pt x="4384358" y="948690"/>
                  <a:pt x="4384358" y="862965"/>
                </a:cubicBezTo>
                <a:cubicBezTo>
                  <a:pt x="4384358" y="819150"/>
                  <a:pt x="4376738" y="779145"/>
                  <a:pt x="4360545" y="741045"/>
                </a:cubicBezTo>
                <a:cubicBezTo>
                  <a:pt x="4344353" y="702945"/>
                  <a:pt x="4322445" y="670560"/>
                  <a:pt x="4293870" y="641032"/>
                </a:cubicBezTo>
                <a:cubicBezTo>
                  <a:pt x="4266248" y="612457"/>
                  <a:pt x="4233863" y="589597"/>
                  <a:pt x="4195763" y="573405"/>
                </a:cubicBezTo>
                <a:cubicBezTo>
                  <a:pt x="4157663" y="557212"/>
                  <a:pt x="4117658" y="548640"/>
                  <a:pt x="4074795" y="548640"/>
                </a:cubicBezTo>
                <a:close/>
                <a:moveTo>
                  <a:pt x="4073843" y="3810"/>
                </a:moveTo>
                <a:cubicBezTo>
                  <a:pt x="4192905" y="3810"/>
                  <a:pt x="4303395" y="25717"/>
                  <a:pt x="4407218" y="71437"/>
                </a:cubicBezTo>
                <a:cubicBezTo>
                  <a:pt x="4510088" y="116205"/>
                  <a:pt x="4600575" y="178117"/>
                  <a:pt x="4677728" y="255270"/>
                </a:cubicBezTo>
                <a:cubicBezTo>
                  <a:pt x="4755833" y="333375"/>
                  <a:pt x="4817745" y="423862"/>
                  <a:pt x="4862513" y="528637"/>
                </a:cubicBezTo>
                <a:cubicBezTo>
                  <a:pt x="4908233" y="633412"/>
                  <a:pt x="4931093" y="743902"/>
                  <a:pt x="4930140" y="862012"/>
                </a:cubicBezTo>
                <a:cubicBezTo>
                  <a:pt x="4930140" y="988695"/>
                  <a:pt x="4902518" y="1111567"/>
                  <a:pt x="4849178" y="1229677"/>
                </a:cubicBezTo>
                <a:lnTo>
                  <a:pt x="4267200" y="2376487"/>
                </a:lnTo>
                <a:lnTo>
                  <a:pt x="3656648" y="2376487"/>
                </a:lnTo>
                <a:lnTo>
                  <a:pt x="3990023" y="1714500"/>
                </a:lnTo>
                <a:cubicBezTo>
                  <a:pt x="3882390" y="1703070"/>
                  <a:pt x="3780473" y="1673542"/>
                  <a:pt x="3686175" y="1624965"/>
                </a:cubicBezTo>
                <a:cubicBezTo>
                  <a:pt x="3668078" y="1615440"/>
                  <a:pt x="3649980" y="1605915"/>
                  <a:pt x="3633788" y="1595437"/>
                </a:cubicBezTo>
                <a:cubicBezTo>
                  <a:pt x="3614738" y="1584960"/>
                  <a:pt x="3595688" y="1572577"/>
                  <a:pt x="3577590" y="1560195"/>
                </a:cubicBezTo>
                <a:cubicBezTo>
                  <a:pt x="3526155" y="1524000"/>
                  <a:pt x="3480435" y="1483995"/>
                  <a:pt x="3438525" y="1439227"/>
                </a:cubicBezTo>
                <a:cubicBezTo>
                  <a:pt x="3438525" y="1439227"/>
                  <a:pt x="3438525" y="1439227"/>
                  <a:pt x="3437573" y="1438275"/>
                </a:cubicBezTo>
                <a:cubicBezTo>
                  <a:pt x="3368040" y="1363027"/>
                  <a:pt x="3313748" y="1276350"/>
                  <a:pt x="3273743" y="1178242"/>
                </a:cubicBezTo>
                <a:cubicBezTo>
                  <a:pt x="3234690" y="1079182"/>
                  <a:pt x="3214688" y="973455"/>
                  <a:pt x="3214688" y="862012"/>
                </a:cubicBezTo>
                <a:cubicBezTo>
                  <a:pt x="3214688" y="749617"/>
                  <a:pt x="3234690" y="644842"/>
                  <a:pt x="3274695" y="545782"/>
                </a:cubicBezTo>
                <a:cubicBezTo>
                  <a:pt x="3276600" y="539115"/>
                  <a:pt x="3279458" y="533400"/>
                  <a:pt x="3282315" y="527685"/>
                </a:cubicBezTo>
                <a:cubicBezTo>
                  <a:pt x="3327083" y="422910"/>
                  <a:pt x="3388995" y="332422"/>
                  <a:pt x="3466148" y="254317"/>
                </a:cubicBezTo>
                <a:cubicBezTo>
                  <a:pt x="3501390" y="220027"/>
                  <a:pt x="3537585" y="189547"/>
                  <a:pt x="3577590" y="160972"/>
                </a:cubicBezTo>
                <a:cubicBezTo>
                  <a:pt x="3595688" y="148590"/>
                  <a:pt x="3614738" y="137160"/>
                  <a:pt x="3633788" y="124777"/>
                </a:cubicBezTo>
                <a:cubicBezTo>
                  <a:pt x="3667125" y="104775"/>
                  <a:pt x="3702368" y="87630"/>
                  <a:pt x="3739515" y="71437"/>
                </a:cubicBezTo>
                <a:cubicBezTo>
                  <a:pt x="3844290" y="26670"/>
                  <a:pt x="3955733" y="3810"/>
                  <a:pt x="4073843" y="3810"/>
                </a:cubicBezTo>
                <a:close/>
                <a:moveTo>
                  <a:pt x="3030855" y="0"/>
                </a:moveTo>
                <a:lnTo>
                  <a:pt x="3577590" y="0"/>
                </a:lnTo>
                <a:lnTo>
                  <a:pt x="3577590" y="94297"/>
                </a:lnTo>
                <a:cubicBezTo>
                  <a:pt x="3522345" y="129540"/>
                  <a:pt x="3471862" y="170497"/>
                  <a:pt x="3425190" y="217170"/>
                </a:cubicBezTo>
                <a:cubicBezTo>
                  <a:pt x="3345180" y="297180"/>
                  <a:pt x="3282315" y="390525"/>
                  <a:pt x="3235643" y="493395"/>
                </a:cubicBezTo>
                <a:cubicBezTo>
                  <a:pt x="3232785" y="498157"/>
                  <a:pt x="3230880" y="501967"/>
                  <a:pt x="3228975" y="507682"/>
                </a:cubicBezTo>
                <a:cubicBezTo>
                  <a:pt x="3179445" y="621030"/>
                  <a:pt x="3156585" y="741045"/>
                  <a:pt x="3156585" y="864870"/>
                </a:cubicBezTo>
                <a:cubicBezTo>
                  <a:pt x="3156585" y="981075"/>
                  <a:pt x="3176587" y="1094422"/>
                  <a:pt x="3220402" y="1202055"/>
                </a:cubicBezTo>
                <a:cubicBezTo>
                  <a:pt x="3262312" y="1304925"/>
                  <a:pt x="3320415" y="1400175"/>
                  <a:pt x="3396615" y="1481137"/>
                </a:cubicBezTo>
                <a:cubicBezTo>
                  <a:pt x="3405187" y="1490662"/>
                  <a:pt x="3413760" y="1499235"/>
                  <a:pt x="3421380" y="1506855"/>
                </a:cubicBezTo>
                <a:cubicBezTo>
                  <a:pt x="3469005" y="1554480"/>
                  <a:pt x="3521393" y="1596390"/>
                  <a:pt x="3577590" y="1632585"/>
                </a:cubicBezTo>
                <a:lnTo>
                  <a:pt x="3577590" y="2379345"/>
                </a:lnTo>
                <a:lnTo>
                  <a:pt x="3030855" y="2379345"/>
                </a:lnTo>
                <a:lnTo>
                  <a:pt x="3030855" y="2104072"/>
                </a:lnTo>
                <a:lnTo>
                  <a:pt x="3030855" y="866775"/>
                </a:lnTo>
                <a:lnTo>
                  <a:pt x="2898457" y="1031557"/>
                </a:lnTo>
                <a:lnTo>
                  <a:pt x="2869882" y="1066800"/>
                </a:lnTo>
                <a:lnTo>
                  <a:pt x="2446020" y="720090"/>
                </a:lnTo>
                <a:lnTo>
                  <a:pt x="2540317" y="604837"/>
                </a:lnTo>
                <a:lnTo>
                  <a:pt x="2544768" y="599352"/>
                </a:lnTo>
                <a:lnTo>
                  <a:pt x="2416492" y="562928"/>
                </a:lnTo>
                <a:cubicBezTo>
                  <a:pt x="2364581" y="552927"/>
                  <a:pt x="2315527" y="547688"/>
                  <a:pt x="2279332" y="547688"/>
                </a:cubicBezTo>
                <a:cubicBezTo>
                  <a:pt x="2190750" y="547688"/>
                  <a:pt x="2106930" y="564833"/>
                  <a:pt x="2029777" y="598170"/>
                </a:cubicBezTo>
                <a:cubicBezTo>
                  <a:pt x="1952625" y="631508"/>
                  <a:pt x="1884045" y="677228"/>
                  <a:pt x="1825942" y="735330"/>
                </a:cubicBezTo>
                <a:cubicBezTo>
                  <a:pt x="1767840" y="793433"/>
                  <a:pt x="1722120" y="862013"/>
                  <a:pt x="1688782" y="939165"/>
                </a:cubicBezTo>
                <a:cubicBezTo>
                  <a:pt x="1655445" y="1017270"/>
                  <a:pt x="1638300" y="1100138"/>
                  <a:pt x="1638300" y="1188720"/>
                </a:cubicBezTo>
                <a:cubicBezTo>
                  <a:pt x="1638300" y="1276350"/>
                  <a:pt x="1655445" y="1360170"/>
                  <a:pt x="1688782" y="1437323"/>
                </a:cubicBezTo>
                <a:cubicBezTo>
                  <a:pt x="1722120" y="1515428"/>
                  <a:pt x="1767840" y="1583055"/>
                  <a:pt x="1825942" y="1641158"/>
                </a:cubicBezTo>
                <a:cubicBezTo>
                  <a:pt x="1884045" y="1699260"/>
                  <a:pt x="1952625" y="1744980"/>
                  <a:pt x="2029777" y="1778318"/>
                </a:cubicBezTo>
                <a:cubicBezTo>
                  <a:pt x="2107882" y="1812608"/>
                  <a:pt x="2190750" y="1828800"/>
                  <a:pt x="2279332" y="1828800"/>
                </a:cubicBezTo>
                <a:cubicBezTo>
                  <a:pt x="2366962" y="1828800"/>
                  <a:pt x="2450782" y="1811655"/>
                  <a:pt x="2527935" y="1778318"/>
                </a:cubicBezTo>
                <a:cubicBezTo>
                  <a:pt x="2606040" y="1745933"/>
                  <a:pt x="2673667" y="1699260"/>
                  <a:pt x="2731770" y="1641158"/>
                </a:cubicBezTo>
                <a:cubicBezTo>
                  <a:pt x="2789872" y="1583055"/>
                  <a:pt x="2835592" y="1515428"/>
                  <a:pt x="2868930" y="1437323"/>
                </a:cubicBezTo>
                <a:cubicBezTo>
                  <a:pt x="2903220" y="1360170"/>
                  <a:pt x="2919412" y="1276350"/>
                  <a:pt x="2919412" y="1188720"/>
                </a:cubicBezTo>
                <a:cubicBezTo>
                  <a:pt x="2919412" y="1159193"/>
                  <a:pt x="2916555" y="1130618"/>
                  <a:pt x="2913697" y="1102043"/>
                </a:cubicBezTo>
                <a:cubicBezTo>
                  <a:pt x="2913697" y="1102043"/>
                  <a:pt x="2913697" y="1102043"/>
                  <a:pt x="2914650" y="1101090"/>
                </a:cubicBezTo>
                <a:lnTo>
                  <a:pt x="2976562" y="1023938"/>
                </a:lnTo>
                <a:lnTo>
                  <a:pt x="2976562" y="2145983"/>
                </a:lnTo>
                <a:cubicBezTo>
                  <a:pt x="2903220" y="2198370"/>
                  <a:pt x="2823210" y="2243138"/>
                  <a:pt x="2738437" y="2281238"/>
                </a:cubicBezTo>
                <a:cubicBezTo>
                  <a:pt x="2593657" y="2343150"/>
                  <a:pt x="2440305" y="2374583"/>
                  <a:pt x="2276475" y="2374583"/>
                </a:cubicBezTo>
                <a:cubicBezTo>
                  <a:pt x="2112645" y="2374583"/>
                  <a:pt x="1959292" y="2343150"/>
                  <a:pt x="1815465" y="2281238"/>
                </a:cubicBezTo>
                <a:cubicBezTo>
                  <a:pt x="1755457" y="2254568"/>
                  <a:pt x="1697355" y="2225040"/>
                  <a:pt x="1644015" y="2190750"/>
                </a:cubicBezTo>
                <a:lnTo>
                  <a:pt x="1644015" y="1774508"/>
                </a:lnTo>
                <a:lnTo>
                  <a:pt x="1246822" y="1774508"/>
                </a:lnTo>
                <a:cubicBezTo>
                  <a:pt x="1208246" y="1705452"/>
                  <a:pt x="1181815" y="1656636"/>
                  <a:pt x="1164670" y="1620917"/>
                </a:cubicBezTo>
                <a:lnTo>
                  <a:pt x="1154123" y="1596275"/>
                </a:lnTo>
                <a:lnTo>
                  <a:pt x="1032986" y="1710095"/>
                </a:lnTo>
                <a:cubicBezTo>
                  <a:pt x="987505" y="1750457"/>
                  <a:pt x="939165" y="1791176"/>
                  <a:pt x="887730" y="1832610"/>
                </a:cubicBezTo>
                <a:lnTo>
                  <a:pt x="1282065" y="1832610"/>
                </a:lnTo>
                <a:lnTo>
                  <a:pt x="1586865" y="1832610"/>
                </a:lnTo>
                <a:lnTo>
                  <a:pt x="1586865" y="2152650"/>
                </a:lnTo>
                <a:lnTo>
                  <a:pt x="1586865" y="2378392"/>
                </a:lnTo>
                <a:lnTo>
                  <a:pt x="0" y="2378392"/>
                </a:lnTo>
                <a:lnTo>
                  <a:pt x="0" y="1789747"/>
                </a:lnTo>
                <a:cubicBezTo>
                  <a:pt x="157162" y="1694497"/>
                  <a:pt x="300037" y="1597342"/>
                  <a:pt x="425767" y="1501140"/>
                </a:cubicBezTo>
                <a:cubicBezTo>
                  <a:pt x="554355" y="1403985"/>
                  <a:pt x="663892" y="1310640"/>
                  <a:pt x="754380" y="1221105"/>
                </a:cubicBezTo>
                <a:cubicBezTo>
                  <a:pt x="844867" y="1130617"/>
                  <a:pt x="915352" y="1049655"/>
                  <a:pt x="964882" y="976312"/>
                </a:cubicBezTo>
                <a:cubicBezTo>
                  <a:pt x="1014412" y="902970"/>
                  <a:pt x="1039177" y="842962"/>
                  <a:pt x="1039177" y="798195"/>
                </a:cubicBezTo>
                <a:cubicBezTo>
                  <a:pt x="1039177" y="728662"/>
                  <a:pt x="1015365" y="670560"/>
                  <a:pt x="968692" y="622935"/>
                </a:cubicBezTo>
                <a:cubicBezTo>
                  <a:pt x="921067" y="575310"/>
                  <a:pt x="862965" y="551497"/>
                  <a:pt x="794385" y="551497"/>
                </a:cubicBezTo>
                <a:cubicBezTo>
                  <a:pt x="724852" y="551497"/>
                  <a:pt x="666750" y="576262"/>
                  <a:pt x="619125" y="623887"/>
                </a:cubicBezTo>
                <a:cubicBezTo>
                  <a:pt x="572452" y="672465"/>
                  <a:pt x="548640" y="730567"/>
                  <a:pt x="548640" y="801052"/>
                </a:cubicBezTo>
                <a:lnTo>
                  <a:pt x="0" y="801052"/>
                </a:lnTo>
                <a:cubicBezTo>
                  <a:pt x="0" y="691515"/>
                  <a:pt x="20955" y="588645"/>
                  <a:pt x="62865" y="493395"/>
                </a:cubicBezTo>
                <a:cubicBezTo>
                  <a:pt x="104775" y="397192"/>
                  <a:pt x="161925" y="312420"/>
                  <a:pt x="233362" y="240030"/>
                </a:cubicBezTo>
                <a:cubicBezTo>
                  <a:pt x="305752" y="167640"/>
                  <a:pt x="389572" y="110490"/>
                  <a:pt x="485775" y="68580"/>
                </a:cubicBezTo>
                <a:cubicBezTo>
                  <a:pt x="581977" y="26670"/>
                  <a:pt x="683895" y="5715"/>
                  <a:pt x="794385" y="5715"/>
                </a:cubicBezTo>
                <a:cubicBezTo>
                  <a:pt x="903922" y="5715"/>
                  <a:pt x="1006792" y="26670"/>
                  <a:pt x="1102042" y="68580"/>
                </a:cubicBezTo>
                <a:cubicBezTo>
                  <a:pt x="1197292" y="111442"/>
                  <a:pt x="1281112" y="167640"/>
                  <a:pt x="1353502" y="240030"/>
                </a:cubicBezTo>
                <a:lnTo>
                  <a:pt x="1437921" y="341695"/>
                </a:lnTo>
                <a:lnTo>
                  <a:pt x="1457980" y="323776"/>
                </a:lnTo>
                <a:cubicBezTo>
                  <a:pt x="1541026" y="251937"/>
                  <a:pt x="1647111" y="171927"/>
                  <a:pt x="1816417" y="96203"/>
                </a:cubicBezTo>
                <a:cubicBezTo>
                  <a:pt x="1959292" y="32385"/>
                  <a:pt x="2113597" y="2858"/>
                  <a:pt x="2277427" y="2858"/>
                </a:cubicBezTo>
                <a:cubicBezTo>
                  <a:pt x="2441257" y="2858"/>
                  <a:pt x="2594610" y="33338"/>
                  <a:pt x="2739390" y="96203"/>
                </a:cubicBezTo>
                <a:cubicBezTo>
                  <a:pt x="2765107" y="107633"/>
                  <a:pt x="2831544" y="143173"/>
                  <a:pt x="2877220" y="167864"/>
                </a:cubicBezTo>
                <a:lnTo>
                  <a:pt x="2889520" y="17453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C1A5C06-9DB4-413C-9356-73FF09130A4F}"/>
              </a:ext>
            </a:extLst>
          </p:cNvPr>
          <p:cNvGrpSpPr/>
          <p:nvPr/>
        </p:nvGrpSpPr>
        <p:grpSpPr>
          <a:xfrm>
            <a:off x="668211" y="4786120"/>
            <a:ext cx="5079790" cy="1077011"/>
            <a:chOff x="5692278" y="3070393"/>
            <a:chExt cx="4612022" cy="107701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DA9A0A-1F22-498C-A63F-802984197176}"/>
                </a:ext>
              </a:extLst>
            </p:cNvPr>
            <p:cNvSpPr txBox="1"/>
            <p:nvPr/>
          </p:nvSpPr>
          <p:spPr>
            <a:xfrm>
              <a:off x="6656460" y="3316407"/>
              <a:ext cx="3647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indent="0" algn="just">
                <a:buNone/>
              </a:pPr>
              <a:r>
                <a:rPr lang="fi-FI" sz="1600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fi-FI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eraturan </a:t>
              </a:r>
              <a:r>
                <a:rPr lang="fi-FI" sz="1600" dirty="0">
                  <a:latin typeface="Arial" panose="020B0604020202020204" pitchFamily="34" charset="0"/>
                  <a:cs typeface="Arial" panose="020B0604020202020204" pitchFamily="34" charset="0"/>
                </a:rPr>
                <a:t>yang perlu dipatuhi oleh semua </a:t>
              </a:r>
            </a:p>
            <a:p>
              <a:pPr marL="0" lvl="1" indent="0" algn="just">
                <a:buNone/>
              </a:pPr>
              <a:r>
                <a:rPr lang="fi-FI" sz="1600" dirty="0">
                  <a:latin typeface="Arial" panose="020B0604020202020204" pitchFamily="34" charset="0"/>
                  <a:cs typeface="Arial" panose="020B0604020202020204" pitchFamily="34" charset="0"/>
                </a:rPr>
                <a:t>Jabatan/PTJ</a:t>
              </a:r>
              <a:r>
                <a:rPr lang="en-US" altLang="ko-KR" sz="1600" dirty="0" smtClean="0">
                  <a:ea typeface="FZShuTi" pitchFamily="2" charset="-122"/>
                  <a:cs typeface="Arial" pitchFamily="34" charset="0"/>
                </a:rPr>
                <a:t>.</a:t>
              </a:r>
              <a:endParaRPr lang="en-US" altLang="ko-KR" sz="16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4FFC14-B4AA-49BC-8F34-087407605B97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cs typeface="Arial" pitchFamily="34" charset="0"/>
                </a:rPr>
                <a:t>02</a:t>
              </a:r>
              <a:endParaRPr lang="ko-KR" altLang="en-US" sz="6000" b="1" dirty="0"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C62BB4-E7CE-481F-853F-FDA59731498B}"/>
              </a:ext>
            </a:extLst>
          </p:cNvPr>
          <p:cNvGrpSpPr/>
          <p:nvPr/>
        </p:nvGrpSpPr>
        <p:grpSpPr>
          <a:xfrm>
            <a:off x="6841459" y="3262364"/>
            <a:ext cx="4744485" cy="1046440"/>
            <a:chOff x="5692278" y="3070393"/>
            <a:chExt cx="4744485" cy="104644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865D63-0537-4EFF-9BCC-9E0E0016CA01}"/>
                </a:ext>
              </a:extLst>
            </p:cNvPr>
            <p:cNvSpPr txBox="1"/>
            <p:nvPr/>
          </p:nvSpPr>
          <p:spPr>
            <a:xfrm>
              <a:off x="6788923" y="3285836"/>
              <a:ext cx="3647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indent="0" algn="just">
                <a:buNone/>
              </a:pPr>
              <a:r>
                <a:rPr lang="fi-FI" sz="1600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fi-FI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elancarkan </a:t>
              </a:r>
              <a:r>
                <a:rPr lang="fi-FI" sz="1600" dirty="0">
                  <a:latin typeface="Arial" panose="020B0604020202020204" pitchFamily="34" charset="0"/>
                  <a:cs typeface="Arial" panose="020B0604020202020204" pitchFamily="34" charset="0"/>
                </a:rPr>
                <a:t>proses </a:t>
              </a:r>
            </a:p>
            <a:p>
              <a:pPr marL="0" lvl="1" indent="0" algn="just">
                <a:buNone/>
              </a:pPr>
              <a:r>
                <a:rPr lang="fi-FI" sz="1600" dirty="0">
                  <a:latin typeface="Arial" panose="020B0604020202020204" pitchFamily="34" charset="0"/>
                  <a:cs typeface="Arial" panose="020B0604020202020204" pitchFamily="34" charset="0"/>
                </a:rPr>
                <a:t>penutupan </a:t>
              </a:r>
              <a:r>
                <a:rPr lang="fi-FI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akaun</a:t>
              </a:r>
              <a:r>
                <a:rPr lang="en-US" sz="1600" dirty="0"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sz="1600" dirty="0" err="1" smtClean="0">
                  <a:ea typeface="FZShuTi" pitchFamily="2" charset="-122"/>
                  <a:cs typeface="Arial" pitchFamily="34" charset="0"/>
                </a:rPr>
                <a:t>dan</a:t>
              </a:r>
              <a:r>
                <a:rPr lang="en-US" sz="1600" dirty="0" smtClean="0"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sz="1600" dirty="0" err="1" smtClean="0">
                  <a:ea typeface="FZShuTi" pitchFamily="2" charset="-122"/>
                  <a:cs typeface="Arial" pitchFamily="34" charset="0"/>
                </a:rPr>
                <a:t>penyediaan</a:t>
              </a:r>
              <a:r>
                <a:rPr lang="en-US" sz="1600" dirty="0" smtClean="0"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sz="1600" dirty="0" err="1" smtClean="0">
                  <a:ea typeface="FZShuTi" pitchFamily="2" charset="-122"/>
                  <a:cs typeface="Arial" pitchFamily="34" charset="0"/>
                </a:rPr>
                <a:t>Penyata</a:t>
              </a:r>
              <a:r>
                <a:rPr lang="en-US" sz="1600" dirty="0" smtClean="0"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sz="1600" dirty="0" err="1" smtClean="0">
                  <a:ea typeface="FZShuTi" pitchFamily="2" charset="-122"/>
                  <a:cs typeface="Arial" pitchFamily="34" charset="0"/>
                </a:rPr>
                <a:t>Kewangan</a:t>
              </a:r>
              <a:r>
                <a:rPr lang="en-US" sz="1600" dirty="0" smtClean="0"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sz="1600" dirty="0" err="1" smtClean="0">
                  <a:ea typeface="FZShuTi" pitchFamily="2" charset="-122"/>
                  <a:cs typeface="Arial" pitchFamily="34" charset="0"/>
                </a:rPr>
                <a:t>Tahun</a:t>
              </a:r>
              <a:r>
                <a:rPr lang="en-US" sz="1600" dirty="0" smtClean="0">
                  <a:ea typeface="FZShuTi" pitchFamily="2" charset="-122"/>
                  <a:cs typeface="Arial" pitchFamily="34" charset="0"/>
                </a:rPr>
                <a:t> 2019</a:t>
              </a:r>
              <a:endParaRPr lang="en-US" altLang="ko-KR" sz="1600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5502A7-4347-4430-8DA7-2629A1C932A2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cs typeface="Arial" pitchFamily="34" charset="0"/>
                </a:rPr>
                <a:t>03</a:t>
              </a:r>
              <a:endParaRPr lang="ko-KR" altLang="en-US" sz="6000" b="1" dirty="0">
                <a:cs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437116" y="2677588"/>
            <a:ext cx="331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cs typeface="Arial" pitchFamily="34" charset="0"/>
              </a:rPr>
              <a:t>OBJEKTIF TAKLIMAT</a:t>
            </a:r>
            <a:endParaRPr lang="en-MY" sz="2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6300257" y="2256648"/>
            <a:ext cx="577705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Tarikh</a:t>
            </a:r>
            <a:r>
              <a:rPr lang="en-US" altLang="ko-K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Penting</a:t>
            </a:r>
            <a:endParaRPr lang="ko-KR" altLang="en-US" sz="4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4539574" y="3237426"/>
            <a:ext cx="7375697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lvl="1" indent="0">
              <a:buNone/>
            </a:pPr>
            <a:r>
              <a:rPr lang="fi-FI" sz="2800" b="1" dirty="0"/>
              <a:t>Tarikh akhir bayaran</a:t>
            </a:r>
            <a:r>
              <a:rPr lang="fi-FI" sz="2800" dirty="0"/>
              <a:t> bagi </a:t>
            </a:r>
          </a:p>
          <a:p>
            <a:pPr marL="457200" lvl="1" indent="0">
              <a:buNone/>
            </a:pPr>
            <a:r>
              <a:rPr lang="fi-FI" sz="2800" dirty="0"/>
              <a:t>perbelanjaan tahun 2019 adalah </a:t>
            </a:r>
          </a:p>
          <a:p>
            <a:pPr marL="457200" lvl="1" indent="0">
              <a:buNone/>
            </a:pPr>
            <a:r>
              <a:rPr lang="fi-FI" sz="2800" dirty="0"/>
              <a:t>pada </a:t>
            </a:r>
            <a:r>
              <a:rPr lang="fi-FI" sz="2800" b="1" dirty="0"/>
              <a:t>13 Disember 2019</a:t>
            </a:r>
            <a:r>
              <a:rPr lang="fi-FI" sz="2800" dirty="0"/>
              <a:t> </a:t>
            </a:r>
            <a:r>
              <a:rPr lang="fi-FI" sz="2800" b="1" dirty="0"/>
              <a:t>(Jumaat) </a:t>
            </a:r>
            <a:r>
              <a:rPr lang="fi-FI" sz="2800" dirty="0"/>
              <a:t>dan</a:t>
            </a:r>
          </a:p>
          <a:p>
            <a:pPr marL="457200" lvl="1" indent="0">
              <a:buNone/>
            </a:pPr>
            <a:r>
              <a:rPr lang="fi-FI" sz="2800" b="1" dirty="0"/>
              <a:t>tiada</a:t>
            </a:r>
            <a:r>
              <a:rPr lang="fi-FI" sz="2800" dirty="0"/>
              <a:t> tempoh </a:t>
            </a:r>
            <a:r>
              <a:rPr lang="fi-FI" sz="2800" b="1" dirty="0"/>
              <a:t>Akaun Kena Bayar.</a:t>
            </a:r>
            <a:endParaRPr lang="en-MY" sz="28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2ACF8F-412B-4259-9576-1D195438BE9E}"/>
              </a:ext>
            </a:extLst>
          </p:cNvPr>
          <p:cNvGrpSpPr/>
          <p:nvPr/>
        </p:nvGrpSpPr>
        <p:grpSpPr>
          <a:xfrm>
            <a:off x="1607538" y="1186025"/>
            <a:ext cx="4328528" cy="3899363"/>
            <a:chOff x="2894307" y="788255"/>
            <a:chExt cx="5026316" cy="452796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20A5C67-A09E-41E0-8719-B15397341675}"/>
                </a:ext>
              </a:extLst>
            </p:cNvPr>
            <p:cNvGrpSpPr/>
            <p:nvPr/>
          </p:nvGrpSpPr>
          <p:grpSpPr>
            <a:xfrm>
              <a:off x="3617375" y="788255"/>
              <a:ext cx="4303248" cy="4527967"/>
              <a:chOff x="5266044" y="3820965"/>
              <a:chExt cx="2472245" cy="2601348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4C59625-C7FB-408D-B215-BD166DC61295}"/>
                  </a:ext>
                </a:extLst>
              </p:cNvPr>
              <p:cNvSpPr/>
              <p:nvPr/>
            </p:nvSpPr>
            <p:spPr>
              <a:xfrm>
                <a:off x="6011852" y="5793663"/>
                <a:ext cx="266700" cy="628650"/>
              </a:xfrm>
              <a:custGeom>
                <a:avLst/>
                <a:gdLst>
                  <a:gd name="connsiteX0" fmla="*/ 7144 w 266700"/>
                  <a:gd name="connsiteY0" fmla="*/ 243364 h 628650"/>
                  <a:gd name="connsiteX1" fmla="*/ 259556 w 266700"/>
                  <a:gd name="connsiteY1" fmla="*/ 627221 h 628650"/>
                  <a:gd name="connsiteX2" fmla="*/ 193834 w 266700"/>
                  <a:gd name="connsiteY2" fmla="*/ 7144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628650">
                    <a:moveTo>
                      <a:pt x="7144" y="243364"/>
                    </a:moveTo>
                    <a:lnTo>
                      <a:pt x="259556" y="627221"/>
                    </a:lnTo>
                    <a:lnTo>
                      <a:pt x="193834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0908E7C-5307-428C-9E05-94ABF7F940A2}"/>
                  </a:ext>
                </a:extLst>
              </p:cNvPr>
              <p:cNvSpPr/>
              <p:nvPr/>
            </p:nvSpPr>
            <p:spPr>
              <a:xfrm>
                <a:off x="6016614" y="5793663"/>
                <a:ext cx="228600" cy="342900"/>
              </a:xfrm>
              <a:custGeom>
                <a:avLst/>
                <a:gdLst>
                  <a:gd name="connsiteX0" fmla="*/ 7144 w 228600"/>
                  <a:gd name="connsiteY0" fmla="*/ 243364 h 342900"/>
                  <a:gd name="connsiteX1" fmla="*/ 224314 w 228600"/>
                  <a:gd name="connsiteY1" fmla="*/ 340519 h 342900"/>
                  <a:gd name="connsiteX2" fmla="*/ 189071 w 228600"/>
                  <a:gd name="connsiteY2" fmla="*/ 7144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600" h="342900">
                    <a:moveTo>
                      <a:pt x="7144" y="243364"/>
                    </a:moveTo>
                    <a:lnTo>
                      <a:pt x="224314" y="340519"/>
                    </a:lnTo>
                    <a:lnTo>
                      <a:pt x="189071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098541D-8915-4926-8EAA-271CB0CCF89D}"/>
                  </a:ext>
                </a:extLst>
              </p:cNvPr>
              <p:cNvSpPr/>
              <p:nvPr/>
            </p:nvSpPr>
            <p:spPr>
              <a:xfrm>
                <a:off x="6002327" y="5438381"/>
                <a:ext cx="914400" cy="609600"/>
              </a:xfrm>
              <a:custGeom>
                <a:avLst/>
                <a:gdLst>
                  <a:gd name="connsiteX0" fmla="*/ 915829 w 914400"/>
                  <a:gd name="connsiteY0" fmla="*/ 362426 h 609600"/>
                  <a:gd name="connsiteX1" fmla="*/ 7144 w 914400"/>
                  <a:gd name="connsiteY1" fmla="*/ 603409 h 609600"/>
                  <a:gd name="connsiteX2" fmla="*/ 411004 w 914400"/>
                  <a:gd name="connsiteY2" fmla="*/ 714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400" h="609600">
                    <a:moveTo>
                      <a:pt x="915829" y="362426"/>
                    </a:moveTo>
                    <a:lnTo>
                      <a:pt x="7144" y="603409"/>
                    </a:lnTo>
                    <a:lnTo>
                      <a:pt x="411004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487868F-3510-4147-938A-BE68F2183A54}"/>
                  </a:ext>
                </a:extLst>
              </p:cNvPr>
              <p:cNvSpPr/>
              <p:nvPr/>
            </p:nvSpPr>
            <p:spPr>
              <a:xfrm>
                <a:off x="6188064" y="5469813"/>
                <a:ext cx="733425" cy="333375"/>
              </a:xfrm>
              <a:custGeom>
                <a:avLst/>
                <a:gdLst>
                  <a:gd name="connsiteX0" fmla="*/ 730091 w 733425"/>
                  <a:gd name="connsiteY0" fmla="*/ 330994 h 333375"/>
                  <a:gd name="connsiteX1" fmla="*/ 7144 w 733425"/>
                  <a:gd name="connsiteY1" fmla="*/ 305276 h 333375"/>
                  <a:gd name="connsiteX2" fmla="*/ 198596 w 733425"/>
                  <a:gd name="connsiteY2" fmla="*/ 7144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3425" h="333375">
                    <a:moveTo>
                      <a:pt x="730091" y="330994"/>
                    </a:moveTo>
                    <a:lnTo>
                      <a:pt x="7144" y="305276"/>
                    </a:lnTo>
                    <a:lnTo>
                      <a:pt x="198596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92633D7-D0C2-417C-9461-9559C8CE68E8}"/>
                  </a:ext>
                </a:extLst>
              </p:cNvPr>
              <p:cNvSpPr/>
              <p:nvPr/>
            </p:nvSpPr>
            <p:spPr>
              <a:xfrm>
                <a:off x="5266044" y="5024043"/>
                <a:ext cx="1819275" cy="781050"/>
              </a:xfrm>
              <a:custGeom>
                <a:avLst/>
                <a:gdLst>
                  <a:gd name="connsiteX0" fmla="*/ 7144 w 1819275"/>
                  <a:gd name="connsiteY0" fmla="*/ 210026 h 781050"/>
                  <a:gd name="connsiteX1" fmla="*/ 1652111 w 1819275"/>
                  <a:gd name="connsiteY1" fmla="*/ 776764 h 781050"/>
                  <a:gd name="connsiteX2" fmla="*/ 1814036 w 1819275"/>
                  <a:gd name="connsiteY2" fmla="*/ 7144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9275" h="781050">
                    <a:moveTo>
                      <a:pt x="7144" y="210026"/>
                    </a:moveTo>
                    <a:lnTo>
                      <a:pt x="1652111" y="776764"/>
                    </a:lnTo>
                    <a:lnTo>
                      <a:pt x="1814036" y="7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16C971D-B04E-4997-98E7-0D28B39A7AE2}"/>
                  </a:ext>
                </a:extLst>
              </p:cNvPr>
              <p:cNvSpPr/>
              <p:nvPr/>
            </p:nvSpPr>
            <p:spPr>
              <a:xfrm>
                <a:off x="5266044" y="5140248"/>
                <a:ext cx="1790700" cy="304800"/>
              </a:xfrm>
              <a:custGeom>
                <a:avLst/>
                <a:gdLst>
                  <a:gd name="connsiteX0" fmla="*/ 7144 w 1790700"/>
                  <a:gd name="connsiteY0" fmla="*/ 93821 h 304800"/>
                  <a:gd name="connsiteX1" fmla="*/ 1727359 w 1790700"/>
                  <a:gd name="connsiteY1" fmla="*/ 305276 h 304800"/>
                  <a:gd name="connsiteX2" fmla="*/ 1792129 w 1790700"/>
                  <a:gd name="connsiteY2" fmla="*/ 714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0700" h="304800">
                    <a:moveTo>
                      <a:pt x="7144" y="93821"/>
                    </a:moveTo>
                    <a:lnTo>
                      <a:pt x="1727359" y="305276"/>
                    </a:lnTo>
                    <a:lnTo>
                      <a:pt x="1792129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EF1BC10-5394-4692-A653-21E97C02C741}"/>
                  </a:ext>
                </a:extLst>
              </p:cNvPr>
              <p:cNvSpPr/>
              <p:nvPr/>
            </p:nvSpPr>
            <p:spPr>
              <a:xfrm>
                <a:off x="5273188" y="3820965"/>
                <a:ext cx="2465101" cy="1458824"/>
              </a:xfrm>
              <a:custGeom>
                <a:avLst/>
                <a:gdLst>
                  <a:gd name="connsiteX0" fmla="*/ 92869 w 2847975"/>
                  <a:gd name="connsiteY0" fmla="*/ 282416 h 1504950"/>
                  <a:gd name="connsiteX1" fmla="*/ 2715101 w 2847975"/>
                  <a:gd name="connsiteY1" fmla="*/ 7144 h 1504950"/>
                  <a:gd name="connsiteX2" fmla="*/ 2843689 w 2847975"/>
                  <a:gd name="connsiteY2" fmla="*/ 1497806 h 1504950"/>
                  <a:gd name="connsiteX3" fmla="*/ 7144 w 2847975"/>
                  <a:gd name="connsiteY3" fmla="*/ 1452086 h 1504950"/>
                  <a:gd name="connsiteX0" fmla="*/ 85725 w 2836545"/>
                  <a:gd name="connsiteY0" fmla="*/ 243434 h 1458824"/>
                  <a:gd name="connsiteX1" fmla="*/ 2400189 w 2836545"/>
                  <a:gd name="connsiteY1" fmla="*/ 0 h 1458824"/>
                  <a:gd name="connsiteX2" fmla="*/ 2836545 w 2836545"/>
                  <a:gd name="connsiteY2" fmla="*/ 1458824 h 1458824"/>
                  <a:gd name="connsiteX3" fmla="*/ 0 w 2836545"/>
                  <a:gd name="connsiteY3" fmla="*/ 1413104 h 1458824"/>
                  <a:gd name="connsiteX4" fmla="*/ 85725 w 2836545"/>
                  <a:gd name="connsiteY4" fmla="*/ 243434 h 1458824"/>
                  <a:gd name="connsiteX0" fmla="*/ 85725 w 2465101"/>
                  <a:gd name="connsiteY0" fmla="*/ 243434 h 1458824"/>
                  <a:gd name="connsiteX1" fmla="*/ 2400189 w 2465101"/>
                  <a:gd name="connsiteY1" fmla="*/ 0 h 1458824"/>
                  <a:gd name="connsiteX2" fmla="*/ 2465101 w 2465101"/>
                  <a:gd name="connsiteY2" fmla="*/ 1458824 h 1458824"/>
                  <a:gd name="connsiteX3" fmla="*/ 0 w 2465101"/>
                  <a:gd name="connsiteY3" fmla="*/ 1413104 h 1458824"/>
                  <a:gd name="connsiteX4" fmla="*/ 85725 w 2465101"/>
                  <a:gd name="connsiteY4" fmla="*/ 243434 h 145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101" h="1458824">
                    <a:moveTo>
                      <a:pt x="85725" y="243434"/>
                    </a:moveTo>
                    <a:lnTo>
                      <a:pt x="2400189" y="0"/>
                    </a:lnTo>
                    <a:lnTo>
                      <a:pt x="2465101" y="1458824"/>
                    </a:lnTo>
                    <a:lnTo>
                      <a:pt x="0" y="1413104"/>
                    </a:lnTo>
                    <a:lnTo>
                      <a:pt x="85725" y="24343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385AF47D-DB83-4820-89B5-2D40EABBBE88}"/>
                </a:ext>
              </a:extLst>
            </p:cNvPr>
            <p:cNvGrpSpPr/>
            <p:nvPr/>
          </p:nvGrpSpPr>
          <p:grpSpPr>
            <a:xfrm>
              <a:off x="4341996" y="1437532"/>
              <a:ext cx="3010339" cy="1452866"/>
              <a:chOff x="-383417" y="1301444"/>
              <a:chExt cx="4933950" cy="2381250"/>
            </a:xfrm>
            <a:solidFill>
              <a:schemeClr val="bg1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1EF68EA-E791-4B82-B4A5-A236DB09FCD3}"/>
                  </a:ext>
                </a:extLst>
              </p:cNvPr>
              <p:cNvSpPr/>
              <p:nvPr/>
            </p:nvSpPr>
            <p:spPr>
              <a:xfrm>
                <a:off x="2824127" y="1298110"/>
                <a:ext cx="1724025" cy="2381250"/>
              </a:xfrm>
              <a:custGeom>
                <a:avLst/>
                <a:gdLst>
                  <a:gd name="connsiteX0" fmla="*/ 1654969 w 1724025"/>
                  <a:gd name="connsiteY0" fmla="*/ 531971 h 2381250"/>
                  <a:gd name="connsiteX1" fmla="*/ 1470184 w 1724025"/>
                  <a:gd name="connsiteY1" fmla="*/ 258604 h 2381250"/>
                  <a:gd name="connsiteX2" fmla="*/ 1199674 w 1724025"/>
                  <a:gd name="connsiteY2" fmla="*/ 74771 h 2381250"/>
                  <a:gd name="connsiteX3" fmla="*/ 866299 w 1724025"/>
                  <a:gd name="connsiteY3" fmla="*/ 7144 h 2381250"/>
                  <a:gd name="connsiteX4" fmla="*/ 531971 w 1724025"/>
                  <a:gd name="connsiteY4" fmla="*/ 74771 h 2381250"/>
                  <a:gd name="connsiteX5" fmla="*/ 426244 w 1724025"/>
                  <a:gd name="connsiteY5" fmla="*/ 128111 h 2381250"/>
                  <a:gd name="connsiteX6" fmla="*/ 370046 w 1724025"/>
                  <a:gd name="connsiteY6" fmla="*/ 164306 h 2381250"/>
                  <a:gd name="connsiteX7" fmla="*/ 258604 w 1724025"/>
                  <a:gd name="connsiteY7" fmla="*/ 257651 h 2381250"/>
                  <a:gd name="connsiteX8" fmla="*/ 74771 w 1724025"/>
                  <a:gd name="connsiteY8" fmla="*/ 531019 h 2381250"/>
                  <a:gd name="connsiteX9" fmla="*/ 67151 w 1724025"/>
                  <a:gd name="connsiteY9" fmla="*/ 549116 h 2381250"/>
                  <a:gd name="connsiteX10" fmla="*/ 7144 w 1724025"/>
                  <a:gd name="connsiteY10" fmla="*/ 865346 h 2381250"/>
                  <a:gd name="connsiteX11" fmla="*/ 66199 w 1724025"/>
                  <a:gd name="connsiteY11" fmla="*/ 1181576 h 2381250"/>
                  <a:gd name="connsiteX12" fmla="*/ 230029 w 1724025"/>
                  <a:gd name="connsiteY12" fmla="*/ 1441609 h 2381250"/>
                  <a:gd name="connsiteX13" fmla="*/ 230981 w 1724025"/>
                  <a:gd name="connsiteY13" fmla="*/ 1442561 h 2381250"/>
                  <a:gd name="connsiteX14" fmla="*/ 370046 w 1724025"/>
                  <a:gd name="connsiteY14" fmla="*/ 1563529 h 2381250"/>
                  <a:gd name="connsiteX15" fmla="*/ 426244 w 1724025"/>
                  <a:gd name="connsiteY15" fmla="*/ 1598771 h 2381250"/>
                  <a:gd name="connsiteX16" fmla="*/ 478631 w 1724025"/>
                  <a:gd name="connsiteY16" fmla="*/ 1628299 h 2381250"/>
                  <a:gd name="connsiteX17" fmla="*/ 782479 w 1724025"/>
                  <a:gd name="connsiteY17" fmla="*/ 1717834 h 2381250"/>
                  <a:gd name="connsiteX18" fmla="*/ 449104 w 1724025"/>
                  <a:gd name="connsiteY18" fmla="*/ 2379821 h 2381250"/>
                  <a:gd name="connsiteX19" fmla="*/ 1059656 w 1724025"/>
                  <a:gd name="connsiteY19" fmla="*/ 2379821 h 2381250"/>
                  <a:gd name="connsiteX20" fmla="*/ 1641634 w 1724025"/>
                  <a:gd name="connsiteY20" fmla="*/ 1233011 h 2381250"/>
                  <a:gd name="connsiteX21" fmla="*/ 1722596 w 1724025"/>
                  <a:gd name="connsiteY21" fmla="*/ 865346 h 2381250"/>
                  <a:gd name="connsiteX22" fmla="*/ 1654969 w 1724025"/>
                  <a:gd name="connsiteY22" fmla="*/ 531971 h 2381250"/>
                  <a:gd name="connsiteX23" fmla="*/ 1086326 w 1724025"/>
                  <a:gd name="connsiteY23" fmla="*/ 1085374 h 2381250"/>
                  <a:gd name="connsiteX24" fmla="*/ 867251 w 1724025"/>
                  <a:gd name="connsiteY24" fmla="*/ 1175861 h 2381250"/>
                  <a:gd name="connsiteX25" fmla="*/ 745331 w 1724025"/>
                  <a:gd name="connsiteY25" fmla="*/ 1151096 h 2381250"/>
                  <a:gd name="connsiteX26" fmla="*/ 645319 w 1724025"/>
                  <a:gd name="connsiteY26" fmla="*/ 1085374 h 2381250"/>
                  <a:gd name="connsiteX27" fmla="*/ 577691 w 1724025"/>
                  <a:gd name="connsiteY27" fmla="*/ 987266 h 2381250"/>
                  <a:gd name="connsiteX28" fmla="*/ 553879 w 1724025"/>
                  <a:gd name="connsiteY28" fmla="*/ 866299 h 2381250"/>
                  <a:gd name="connsiteX29" fmla="*/ 577691 w 1724025"/>
                  <a:gd name="connsiteY29" fmla="*/ 744379 h 2381250"/>
                  <a:gd name="connsiteX30" fmla="*/ 645319 w 1724025"/>
                  <a:gd name="connsiteY30" fmla="*/ 644366 h 2381250"/>
                  <a:gd name="connsiteX31" fmla="*/ 745331 w 1724025"/>
                  <a:gd name="connsiteY31" fmla="*/ 576739 h 2381250"/>
                  <a:gd name="connsiteX32" fmla="*/ 867251 w 1724025"/>
                  <a:gd name="connsiteY32" fmla="*/ 551974 h 2381250"/>
                  <a:gd name="connsiteX33" fmla="*/ 988219 w 1724025"/>
                  <a:gd name="connsiteY33" fmla="*/ 576739 h 2381250"/>
                  <a:gd name="connsiteX34" fmla="*/ 1086326 w 1724025"/>
                  <a:gd name="connsiteY34" fmla="*/ 644366 h 2381250"/>
                  <a:gd name="connsiteX35" fmla="*/ 1153001 w 1724025"/>
                  <a:gd name="connsiteY35" fmla="*/ 744379 h 2381250"/>
                  <a:gd name="connsiteX36" fmla="*/ 1176814 w 1724025"/>
                  <a:gd name="connsiteY36" fmla="*/ 866299 h 2381250"/>
                  <a:gd name="connsiteX37" fmla="*/ 1086326 w 1724025"/>
                  <a:gd name="connsiteY37" fmla="*/ 1085374 h 238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4025" h="2381250">
                    <a:moveTo>
                      <a:pt x="1654969" y="531971"/>
                    </a:moveTo>
                    <a:cubicBezTo>
                      <a:pt x="1610201" y="427196"/>
                      <a:pt x="1548289" y="336709"/>
                      <a:pt x="1470184" y="258604"/>
                    </a:cubicBezTo>
                    <a:cubicBezTo>
                      <a:pt x="1393031" y="181451"/>
                      <a:pt x="1302544" y="119539"/>
                      <a:pt x="1199674" y="74771"/>
                    </a:cubicBezTo>
                    <a:cubicBezTo>
                      <a:pt x="1095851" y="29051"/>
                      <a:pt x="985361" y="7144"/>
                      <a:pt x="866299" y="7144"/>
                    </a:cubicBezTo>
                    <a:cubicBezTo>
                      <a:pt x="748189" y="7144"/>
                      <a:pt x="636746" y="30004"/>
                      <a:pt x="531971" y="74771"/>
                    </a:cubicBezTo>
                    <a:cubicBezTo>
                      <a:pt x="494824" y="90964"/>
                      <a:pt x="459581" y="108109"/>
                      <a:pt x="426244" y="128111"/>
                    </a:cubicBezTo>
                    <a:cubicBezTo>
                      <a:pt x="407194" y="140494"/>
                      <a:pt x="388144" y="151924"/>
                      <a:pt x="370046" y="164306"/>
                    </a:cubicBezTo>
                    <a:cubicBezTo>
                      <a:pt x="330041" y="192881"/>
                      <a:pt x="293846" y="223361"/>
                      <a:pt x="258604" y="257651"/>
                    </a:cubicBezTo>
                    <a:cubicBezTo>
                      <a:pt x="181451" y="335756"/>
                      <a:pt x="119539" y="426244"/>
                      <a:pt x="74771" y="531019"/>
                    </a:cubicBezTo>
                    <a:cubicBezTo>
                      <a:pt x="71914" y="536734"/>
                      <a:pt x="69056" y="542449"/>
                      <a:pt x="67151" y="549116"/>
                    </a:cubicBezTo>
                    <a:cubicBezTo>
                      <a:pt x="27146" y="648176"/>
                      <a:pt x="7144" y="752951"/>
                      <a:pt x="7144" y="865346"/>
                    </a:cubicBezTo>
                    <a:cubicBezTo>
                      <a:pt x="7144" y="976789"/>
                      <a:pt x="27146" y="1082516"/>
                      <a:pt x="66199" y="1181576"/>
                    </a:cubicBezTo>
                    <a:cubicBezTo>
                      <a:pt x="106204" y="1279684"/>
                      <a:pt x="160496" y="1366361"/>
                      <a:pt x="230029" y="1441609"/>
                    </a:cubicBezTo>
                    <a:cubicBezTo>
                      <a:pt x="230981" y="1442561"/>
                      <a:pt x="230981" y="1442561"/>
                      <a:pt x="230981" y="1442561"/>
                    </a:cubicBezTo>
                    <a:cubicBezTo>
                      <a:pt x="272891" y="1487329"/>
                      <a:pt x="318611" y="1527334"/>
                      <a:pt x="370046" y="1563529"/>
                    </a:cubicBezTo>
                    <a:cubicBezTo>
                      <a:pt x="388144" y="1575911"/>
                      <a:pt x="407194" y="1588294"/>
                      <a:pt x="426244" y="1598771"/>
                    </a:cubicBezTo>
                    <a:cubicBezTo>
                      <a:pt x="442436" y="1609249"/>
                      <a:pt x="460534" y="1618774"/>
                      <a:pt x="478631" y="1628299"/>
                    </a:cubicBezTo>
                    <a:cubicBezTo>
                      <a:pt x="572929" y="1676876"/>
                      <a:pt x="674846" y="1706404"/>
                      <a:pt x="782479" y="1717834"/>
                    </a:cubicBezTo>
                    <a:lnTo>
                      <a:pt x="449104" y="2379821"/>
                    </a:lnTo>
                    <a:lnTo>
                      <a:pt x="1059656" y="2379821"/>
                    </a:lnTo>
                    <a:lnTo>
                      <a:pt x="1641634" y="1233011"/>
                    </a:lnTo>
                    <a:cubicBezTo>
                      <a:pt x="1694974" y="1114901"/>
                      <a:pt x="1722596" y="992029"/>
                      <a:pt x="1722596" y="865346"/>
                    </a:cubicBezTo>
                    <a:cubicBezTo>
                      <a:pt x="1723549" y="747236"/>
                      <a:pt x="1700689" y="636746"/>
                      <a:pt x="1654969" y="531971"/>
                    </a:cubicBezTo>
                    <a:close/>
                    <a:moveTo>
                      <a:pt x="1086326" y="1085374"/>
                    </a:moveTo>
                    <a:cubicBezTo>
                      <a:pt x="1026319" y="1146334"/>
                      <a:pt x="952976" y="1175861"/>
                      <a:pt x="867251" y="1175861"/>
                    </a:cubicBezTo>
                    <a:cubicBezTo>
                      <a:pt x="824389" y="1175861"/>
                      <a:pt x="784384" y="1168241"/>
                      <a:pt x="745331" y="1151096"/>
                    </a:cubicBezTo>
                    <a:cubicBezTo>
                      <a:pt x="707231" y="1134904"/>
                      <a:pt x="674846" y="1112996"/>
                      <a:pt x="645319" y="1085374"/>
                    </a:cubicBezTo>
                    <a:cubicBezTo>
                      <a:pt x="615791" y="1057751"/>
                      <a:pt x="593884" y="1024414"/>
                      <a:pt x="577691" y="987266"/>
                    </a:cubicBezTo>
                    <a:cubicBezTo>
                      <a:pt x="561499" y="949166"/>
                      <a:pt x="553879" y="909161"/>
                      <a:pt x="553879" y="866299"/>
                    </a:cubicBezTo>
                    <a:cubicBezTo>
                      <a:pt x="553879" y="822484"/>
                      <a:pt x="561499" y="782479"/>
                      <a:pt x="577691" y="744379"/>
                    </a:cubicBezTo>
                    <a:cubicBezTo>
                      <a:pt x="593884" y="706279"/>
                      <a:pt x="616744" y="673894"/>
                      <a:pt x="645319" y="644366"/>
                    </a:cubicBezTo>
                    <a:cubicBezTo>
                      <a:pt x="674846" y="614839"/>
                      <a:pt x="707231" y="591979"/>
                      <a:pt x="745331" y="576739"/>
                    </a:cubicBezTo>
                    <a:cubicBezTo>
                      <a:pt x="783431" y="560546"/>
                      <a:pt x="824389" y="551974"/>
                      <a:pt x="867251" y="551974"/>
                    </a:cubicBezTo>
                    <a:cubicBezTo>
                      <a:pt x="910114" y="551974"/>
                      <a:pt x="950119" y="560546"/>
                      <a:pt x="988219" y="576739"/>
                    </a:cubicBezTo>
                    <a:cubicBezTo>
                      <a:pt x="1026319" y="592931"/>
                      <a:pt x="1058704" y="615791"/>
                      <a:pt x="1086326" y="644366"/>
                    </a:cubicBezTo>
                    <a:cubicBezTo>
                      <a:pt x="1114901" y="673894"/>
                      <a:pt x="1136809" y="706279"/>
                      <a:pt x="1153001" y="744379"/>
                    </a:cubicBezTo>
                    <a:cubicBezTo>
                      <a:pt x="1169194" y="782479"/>
                      <a:pt x="1176814" y="822484"/>
                      <a:pt x="1176814" y="866299"/>
                    </a:cubicBezTo>
                    <a:cubicBezTo>
                      <a:pt x="1176814" y="952024"/>
                      <a:pt x="1147286" y="1025366"/>
                      <a:pt x="1086326" y="10853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B2B4541-A9D7-4F27-A0AD-2A56775906A8}"/>
                  </a:ext>
                </a:extLst>
              </p:cNvPr>
              <p:cNvSpPr/>
              <p:nvPr/>
            </p:nvSpPr>
            <p:spPr>
              <a:xfrm>
                <a:off x="2055459" y="1294300"/>
                <a:ext cx="1143000" cy="2390775"/>
              </a:xfrm>
              <a:custGeom>
                <a:avLst/>
                <a:gdLst>
                  <a:gd name="connsiteX0" fmla="*/ 101441 w 1143000"/>
                  <a:gd name="connsiteY0" fmla="*/ 611981 h 2390775"/>
                  <a:gd name="connsiteX1" fmla="*/ 7144 w 1143000"/>
                  <a:gd name="connsiteY1" fmla="*/ 727234 h 2390775"/>
                  <a:gd name="connsiteX2" fmla="*/ 431006 w 1143000"/>
                  <a:gd name="connsiteY2" fmla="*/ 1073944 h 2390775"/>
                  <a:gd name="connsiteX3" fmla="*/ 459581 w 1143000"/>
                  <a:gd name="connsiteY3" fmla="*/ 1038701 h 2390775"/>
                  <a:gd name="connsiteX4" fmla="*/ 591979 w 1143000"/>
                  <a:gd name="connsiteY4" fmla="*/ 873919 h 2390775"/>
                  <a:gd name="connsiteX5" fmla="*/ 591979 w 1143000"/>
                  <a:gd name="connsiteY5" fmla="*/ 2111216 h 2390775"/>
                  <a:gd name="connsiteX6" fmla="*/ 591979 w 1143000"/>
                  <a:gd name="connsiteY6" fmla="*/ 2386489 h 2390775"/>
                  <a:gd name="connsiteX7" fmla="*/ 1138714 w 1143000"/>
                  <a:gd name="connsiteY7" fmla="*/ 2386489 h 2390775"/>
                  <a:gd name="connsiteX8" fmla="*/ 1138714 w 1143000"/>
                  <a:gd name="connsiteY8" fmla="*/ 1639729 h 2390775"/>
                  <a:gd name="connsiteX9" fmla="*/ 982504 w 1143000"/>
                  <a:gd name="connsiteY9" fmla="*/ 1513999 h 2390775"/>
                  <a:gd name="connsiteX10" fmla="*/ 957739 w 1143000"/>
                  <a:gd name="connsiteY10" fmla="*/ 1488281 h 2390775"/>
                  <a:gd name="connsiteX11" fmla="*/ 781526 w 1143000"/>
                  <a:gd name="connsiteY11" fmla="*/ 1209199 h 2390775"/>
                  <a:gd name="connsiteX12" fmla="*/ 717709 w 1143000"/>
                  <a:gd name="connsiteY12" fmla="*/ 872014 h 2390775"/>
                  <a:gd name="connsiteX13" fmla="*/ 790099 w 1143000"/>
                  <a:gd name="connsiteY13" fmla="*/ 514826 h 2390775"/>
                  <a:gd name="connsiteX14" fmla="*/ 796767 w 1143000"/>
                  <a:gd name="connsiteY14" fmla="*/ 500539 h 2390775"/>
                  <a:gd name="connsiteX15" fmla="*/ 986314 w 1143000"/>
                  <a:gd name="connsiteY15" fmla="*/ 224314 h 2390775"/>
                  <a:gd name="connsiteX16" fmla="*/ 1138714 w 1143000"/>
                  <a:gd name="connsiteY16" fmla="*/ 101441 h 2390775"/>
                  <a:gd name="connsiteX17" fmla="*/ 1138714 w 1143000"/>
                  <a:gd name="connsiteY17" fmla="*/ 7144 h 2390775"/>
                  <a:gd name="connsiteX18" fmla="*/ 591979 w 1143000"/>
                  <a:gd name="connsiteY18" fmla="*/ 7144 h 2390775"/>
                  <a:gd name="connsiteX19" fmla="*/ 450056 w 1143000"/>
                  <a:gd name="connsiteY19" fmla="*/ 182404 h 2390775"/>
                  <a:gd name="connsiteX20" fmla="*/ 101441 w 1143000"/>
                  <a:gd name="connsiteY20" fmla="*/ 611981 h 2390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43000" h="2390775">
                    <a:moveTo>
                      <a:pt x="101441" y="611981"/>
                    </a:moveTo>
                    <a:lnTo>
                      <a:pt x="7144" y="727234"/>
                    </a:lnTo>
                    <a:lnTo>
                      <a:pt x="431006" y="1073944"/>
                    </a:lnTo>
                    <a:lnTo>
                      <a:pt x="459581" y="1038701"/>
                    </a:lnTo>
                    <a:lnTo>
                      <a:pt x="591979" y="873919"/>
                    </a:lnTo>
                    <a:lnTo>
                      <a:pt x="591979" y="2111216"/>
                    </a:lnTo>
                    <a:lnTo>
                      <a:pt x="591979" y="2386489"/>
                    </a:lnTo>
                    <a:lnTo>
                      <a:pt x="1138714" y="2386489"/>
                    </a:lnTo>
                    <a:lnTo>
                      <a:pt x="1138714" y="1639729"/>
                    </a:lnTo>
                    <a:cubicBezTo>
                      <a:pt x="1082517" y="1603534"/>
                      <a:pt x="1030129" y="1561624"/>
                      <a:pt x="982504" y="1513999"/>
                    </a:cubicBezTo>
                    <a:cubicBezTo>
                      <a:pt x="974884" y="1506379"/>
                      <a:pt x="966311" y="1497806"/>
                      <a:pt x="957739" y="1488281"/>
                    </a:cubicBezTo>
                    <a:cubicBezTo>
                      <a:pt x="881539" y="1407319"/>
                      <a:pt x="823436" y="1312069"/>
                      <a:pt x="781526" y="1209199"/>
                    </a:cubicBezTo>
                    <a:cubicBezTo>
                      <a:pt x="737711" y="1101566"/>
                      <a:pt x="717709" y="988219"/>
                      <a:pt x="717709" y="872014"/>
                    </a:cubicBezTo>
                    <a:cubicBezTo>
                      <a:pt x="717709" y="748189"/>
                      <a:pt x="740569" y="628174"/>
                      <a:pt x="790099" y="514826"/>
                    </a:cubicBezTo>
                    <a:cubicBezTo>
                      <a:pt x="792004" y="509111"/>
                      <a:pt x="793909" y="505301"/>
                      <a:pt x="796767" y="500539"/>
                    </a:cubicBezTo>
                    <a:cubicBezTo>
                      <a:pt x="843439" y="397669"/>
                      <a:pt x="906304" y="304324"/>
                      <a:pt x="986314" y="224314"/>
                    </a:cubicBezTo>
                    <a:cubicBezTo>
                      <a:pt x="1032986" y="177641"/>
                      <a:pt x="1083469" y="136684"/>
                      <a:pt x="1138714" y="101441"/>
                    </a:cubicBezTo>
                    <a:lnTo>
                      <a:pt x="1138714" y="7144"/>
                    </a:lnTo>
                    <a:lnTo>
                      <a:pt x="591979" y="7144"/>
                    </a:lnTo>
                    <a:lnTo>
                      <a:pt x="450056" y="182404"/>
                    </a:lnTo>
                    <a:lnTo>
                      <a:pt x="101441" y="6119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FF669E6-0F2A-4C2A-BDEC-F30270CC465B}"/>
                  </a:ext>
                </a:extLst>
              </p:cNvPr>
              <p:cNvSpPr/>
              <p:nvPr/>
            </p:nvSpPr>
            <p:spPr>
              <a:xfrm>
                <a:off x="746724" y="1297158"/>
                <a:ext cx="1847850" cy="2381250"/>
              </a:xfrm>
              <a:custGeom>
                <a:avLst/>
                <a:gdLst>
                  <a:gd name="connsiteX0" fmla="*/ 353854 w 1847850"/>
                  <a:gd name="connsiteY0" fmla="*/ 516731 h 2381250"/>
                  <a:gd name="connsiteX1" fmla="*/ 439579 w 1847850"/>
                  <a:gd name="connsiteY1" fmla="*/ 792956 h 2381250"/>
                  <a:gd name="connsiteX2" fmla="*/ 7144 w 1847850"/>
                  <a:gd name="connsiteY2" fmla="*/ 1547336 h 2381250"/>
                  <a:gd name="connsiteX3" fmla="*/ 8096 w 1847850"/>
                  <a:gd name="connsiteY3" fmla="*/ 1550194 h 2381250"/>
                  <a:gd name="connsiteX4" fmla="*/ 116681 w 1847850"/>
                  <a:gd name="connsiteY4" fmla="*/ 1778794 h 2381250"/>
                  <a:gd name="connsiteX5" fmla="*/ 513874 w 1847850"/>
                  <a:gd name="connsiteY5" fmla="*/ 1778794 h 2381250"/>
                  <a:gd name="connsiteX6" fmla="*/ 513874 w 1847850"/>
                  <a:gd name="connsiteY6" fmla="*/ 2195036 h 2381250"/>
                  <a:gd name="connsiteX7" fmla="*/ 685324 w 1847850"/>
                  <a:gd name="connsiteY7" fmla="*/ 2285524 h 2381250"/>
                  <a:gd name="connsiteX8" fmla="*/ 1146334 w 1847850"/>
                  <a:gd name="connsiteY8" fmla="*/ 2378869 h 2381250"/>
                  <a:gd name="connsiteX9" fmla="*/ 1608296 w 1847850"/>
                  <a:gd name="connsiteY9" fmla="*/ 2285524 h 2381250"/>
                  <a:gd name="connsiteX10" fmla="*/ 1846421 w 1847850"/>
                  <a:gd name="connsiteY10" fmla="*/ 2150269 h 2381250"/>
                  <a:gd name="connsiteX11" fmla="*/ 1846421 w 1847850"/>
                  <a:gd name="connsiteY11" fmla="*/ 1028224 h 2381250"/>
                  <a:gd name="connsiteX12" fmla="*/ 1784509 w 1847850"/>
                  <a:gd name="connsiteY12" fmla="*/ 1105376 h 2381250"/>
                  <a:gd name="connsiteX13" fmla="*/ 1783556 w 1847850"/>
                  <a:gd name="connsiteY13" fmla="*/ 1106329 h 2381250"/>
                  <a:gd name="connsiteX14" fmla="*/ 1789271 w 1847850"/>
                  <a:gd name="connsiteY14" fmla="*/ 1193006 h 2381250"/>
                  <a:gd name="connsiteX15" fmla="*/ 1738789 w 1847850"/>
                  <a:gd name="connsiteY15" fmla="*/ 1441609 h 2381250"/>
                  <a:gd name="connsiteX16" fmla="*/ 1601629 w 1847850"/>
                  <a:gd name="connsiteY16" fmla="*/ 1645444 h 2381250"/>
                  <a:gd name="connsiteX17" fmla="*/ 1397794 w 1847850"/>
                  <a:gd name="connsiteY17" fmla="*/ 1782604 h 2381250"/>
                  <a:gd name="connsiteX18" fmla="*/ 1149191 w 1847850"/>
                  <a:gd name="connsiteY18" fmla="*/ 1833086 h 2381250"/>
                  <a:gd name="connsiteX19" fmla="*/ 899636 w 1847850"/>
                  <a:gd name="connsiteY19" fmla="*/ 1782604 h 2381250"/>
                  <a:gd name="connsiteX20" fmla="*/ 695801 w 1847850"/>
                  <a:gd name="connsiteY20" fmla="*/ 1645444 h 2381250"/>
                  <a:gd name="connsiteX21" fmla="*/ 558641 w 1847850"/>
                  <a:gd name="connsiteY21" fmla="*/ 1441609 h 2381250"/>
                  <a:gd name="connsiteX22" fmla="*/ 508159 w 1847850"/>
                  <a:gd name="connsiteY22" fmla="*/ 1193006 h 2381250"/>
                  <a:gd name="connsiteX23" fmla="*/ 558641 w 1847850"/>
                  <a:gd name="connsiteY23" fmla="*/ 943451 h 2381250"/>
                  <a:gd name="connsiteX24" fmla="*/ 695801 w 1847850"/>
                  <a:gd name="connsiteY24" fmla="*/ 739616 h 2381250"/>
                  <a:gd name="connsiteX25" fmla="*/ 899636 w 1847850"/>
                  <a:gd name="connsiteY25" fmla="*/ 602456 h 2381250"/>
                  <a:gd name="connsiteX26" fmla="*/ 1149191 w 1847850"/>
                  <a:gd name="connsiteY26" fmla="*/ 551974 h 2381250"/>
                  <a:gd name="connsiteX27" fmla="*/ 1440656 w 1847850"/>
                  <a:gd name="connsiteY27" fmla="*/ 611029 h 2381250"/>
                  <a:gd name="connsiteX28" fmla="*/ 1783556 w 1847850"/>
                  <a:gd name="connsiteY28" fmla="*/ 191929 h 2381250"/>
                  <a:gd name="connsiteX29" fmla="*/ 1609249 w 1847850"/>
                  <a:gd name="connsiteY29" fmla="*/ 100489 h 2381250"/>
                  <a:gd name="connsiteX30" fmla="*/ 1147286 w 1847850"/>
                  <a:gd name="connsiteY30" fmla="*/ 7144 h 2381250"/>
                  <a:gd name="connsiteX31" fmla="*/ 686276 w 1847850"/>
                  <a:gd name="connsiteY31" fmla="*/ 100489 h 2381250"/>
                  <a:gd name="connsiteX32" fmla="*/ 250984 w 1847850"/>
                  <a:gd name="connsiteY32" fmla="*/ 396716 h 2381250"/>
                  <a:gd name="connsiteX33" fmla="*/ 316706 w 1847850"/>
                  <a:gd name="connsiteY33" fmla="*/ 478631 h 2381250"/>
                  <a:gd name="connsiteX34" fmla="*/ 353854 w 1847850"/>
                  <a:gd name="connsiteY34" fmla="*/ 516731 h 238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47850" h="2381250">
                    <a:moveTo>
                      <a:pt x="353854" y="516731"/>
                    </a:moveTo>
                    <a:cubicBezTo>
                      <a:pt x="399574" y="621506"/>
                      <a:pt x="439579" y="677704"/>
                      <a:pt x="439579" y="792956"/>
                    </a:cubicBezTo>
                    <a:cubicBezTo>
                      <a:pt x="439579" y="1109186"/>
                      <a:pt x="246221" y="1313021"/>
                      <a:pt x="7144" y="1547336"/>
                    </a:cubicBezTo>
                    <a:cubicBezTo>
                      <a:pt x="7144" y="1548289"/>
                      <a:pt x="8096" y="1549241"/>
                      <a:pt x="8096" y="1550194"/>
                    </a:cubicBezTo>
                    <a:cubicBezTo>
                      <a:pt x="10954" y="1583531"/>
                      <a:pt x="39529" y="1640681"/>
                      <a:pt x="116681" y="1778794"/>
                    </a:cubicBezTo>
                    <a:lnTo>
                      <a:pt x="513874" y="1778794"/>
                    </a:lnTo>
                    <a:lnTo>
                      <a:pt x="513874" y="2195036"/>
                    </a:lnTo>
                    <a:cubicBezTo>
                      <a:pt x="567214" y="2229326"/>
                      <a:pt x="625316" y="2258854"/>
                      <a:pt x="685324" y="2285524"/>
                    </a:cubicBezTo>
                    <a:cubicBezTo>
                      <a:pt x="829151" y="2347436"/>
                      <a:pt x="982504" y="2378869"/>
                      <a:pt x="1146334" y="2378869"/>
                    </a:cubicBezTo>
                    <a:cubicBezTo>
                      <a:pt x="1310164" y="2378869"/>
                      <a:pt x="1463516" y="2347436"/>
                      <a:pt x="1608296" y="2285524"/>
                    </a:cubicBezTo>
                    <a:cubicBezTo>
                      <a:pt x="1693069" y="2247424"/>
                      <a:pt x="1773079" y="2202656"/>
                      <a:pt x="1846421" y="2150269"/>
                    </a:cubicBezTo>
                    <a:lnTo>
                      <a:pt x="1846421" y="1028224"/>
                    </a:lnTo>
                    <a:lnTo>
                      <a:pt x="1784509" y="1105376"/>
                    </a:lnTo>
                    <a:cubicBezTo>
                      <a:pt x="1783556" y="1106329"/>
                      <a:pt x="1783556" y="1106329"/>
                      <a:pt x="1783556" y="1106329"/>
                    </a:cubicBezTo>
                    <a:cubicBezTo>
                      <a:pt x="1786414" y="1134904"/>
                      <a:pt x="1789271" y="1163479"/>
                      <a:pt x="1789271" y="1193006"/>
                    </a:cubicBezTo>
                    <a:cubicBezTo>
                      <a:pt x="1789271" y="1280636"/>
                      <a:pt x="1773079" y="1364456"/>
                      <a:pt x="1738789" y="1441609"/>
                    </a:cubicBezTo>
                    <a:cubicBezTo>
                      <a:pt x="1705451" y="1519714"/>
                      <a:pt x="1659731" y="1587341"/>
                      <a:pt x="1601629" y="1645444"/>
                    </a:cubicBezTo>
                    <a:cubicBezTo>
                      <a:pt x="1543526" y="1703546"/>
                      <a:pt x="1475899" y="1750219"/>
                      <a:pt x="1397794" y="1782604"/>
                    </a:cubicBezTo>
                    <a:cubicBezTo>
                      <a:pt x="1320641" y="1815941"/>
                      <a:pt x="1236821" y="1833086"/>
                      <a:pt x="1149191" y="1833086"/>
                    </a:cubicBezTo>
                    <a:cubicBezTo>
                      <a:pt x="1060609" y="1833086"/>
                      <a:pt x="977741" y="1816894"/>
                      <a:pt x="899636" y="1782604"/>
                    </a:cubicBezTo>
                    <a:cubicBezTo>
                      <a:pt x="822484" y="1749266"/>
                      <a:pt x="753904" y="1703546"/>
                      <a:pt x="695801" y="1645444"/>
                    </a:cubicBezTo>
                    <a:cubicBezTo>
                      <a:pt x="637699" y="1587341"/>
                      <a:pt x="591979" y="1519714"/>
                      <a:pt x="558641" y="1441609"/>
                    </a:cubicBezTo>
                    <a:cubicBezTo>
                      <a:pt x="525304" y="1364456"/>
                      <a:pt x="508159" y="1280636"/>
                      <a:pt x="508159" y="1193006"/>
                    </a:cubicBezTo>
                    <a:cubicBezTo>
                      <a:pt x="508159" y="1104424"/>
                      <a:pt x="525304" y="1021556"/>
                      <a:pt x="558641" y="943451"/>
                    </a:cubicBezTo>
                    <a:cubicBezTo>
                      <a:pt x="591979" y="866299"/>
                      <a:pt x="637699" y="797719"/>
                      <a:pt x="695801" y="739616"/>
                    </a:cubicBezTo>
                    <a:cubicBezTo>
                      <a:pt x="753904" y="681514"/>
                      <a:pt x="822484" y="635794"/>
                      <a:pt x="899636" y="602456"/>
                    </a:cubicBezTo>
                    <a:cubicBezTo>
                      <a:pt x="976789" y="569119"/>
                      <a:pt x="1060609" y="551974"/>
                      <a:pt x="1149191" y="551974"/>
                    </a:cubicBezTo>
                    <a:cubicBezTo>
                      <a:pt x="1221581" y="551974"/>
                      <a:pt x="1345406" y="572929"/>
                      <a:pt x="1440656" y="611029"/>
                    </a:cubicBezTo>
                    <a:lnTo>
                      <a:pt x="1783556" y="191929"/>
                    </a:lnTo>
                    <a:cubicBezTo>
                      <a:pt x="1750219" y="173831"/>
                      <a:pt x="1643539" y="115729"/>
                      <a:pt x="1609249" y="100489"/>
                    </a:cubicBezTo>
                    <a:cubicBezTo>
                      <a:pt x="1464469" y="37624"/>
                      <a:pt x="1311116" y="7144"/>
                      <a:pt x="1147286" y="7144"/>
                    </a:cubicBezTo>
                    <a:cubicBezTo>
                      <a:pt x="983456" y="7144"/>
                      <a:pt x="829151" y="36671"/>
                      <a:pt x="686276" y="100489"/>
                    </a:cubicBezTo>
                    <a:cubicBezTo>
                      <a:pt x="460534" y="201454"/>
                      <a:pt x="347186" y="310039"/>
                      <a:pt x="250984" y="396716"/>
                    </a:cubicBezTo>
                    <a:cubicBezTo>
                      <a:pt x="287179" y="447199"/>
                      <a:pt x="291941" y="420529"/>
                      <a:pt x="316706" y="478631"/>
                    </a:cubicBezTo>
                    <a:lnTo>
                      <a:pt x="353854" y="5167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A4FE2DD-51D1-4951-8E61-AC5ADBE87B4E}"/>
                  </a:ext>
                </a:extLst>
              </p:cNvPr>
              <p:cNvSpPr/>
              <p:nvPr/>
            </p:nvSpPr>
            <p:spPr>
              <a:xfrm>
                <a:off x="-390561" y="1300015"/>
                <a:ext cx="1600200" cy="2381250"/>
              </a:xfrm>
              <a:custGeom>
                <a:avLst/>
                <a:gdLst>
                  <a:gd name="connsiteX0" fmla="*/ 894874 w 1600200"/>
                  <a:gd name="connsiteY0" fmla="*/ 1834039 h 2381250"/>
                  <a:gd name="connsiteX1" fmla="*/ 1168241 w 1600200"/>
                  <a:gd name="connsiteY1" fmla="*/ 1591151 h 2381250"/>
                  <a:gd name="connsiteX2" fmla="*/ 1593056 w 1600200"/>
                  <a:gd name="connsiteY2" fmla="*/ 802481 h 2381250"/>
                  <a:gd name="connsiteX3" fmla="*/ 1530191 w 1600200"/>
                  <a:gd name="connsiteY3" fmla="*/ 493871 h 2381250"/>
                  <a:gd name="connsiteX4" fmla="*/ 1449229 w 1600200"/>
                  <a:gd name="connsiteY4" fmla="*/ 348139 h 2381250"/>
                  <a:gd name="connsiteX5" fmla="*/ 1360646 w 1600200"/>
                  <a:gd name="connsiteY5" fmla="*/ 241459 h 2381250"/>
                  <a:gd name="connsiteX6" fmla="*/ 1109186 w 1600200"/>
                  <a:gd name="connsiteY6" fmla="*/ 70009 h 2381250"/>
                  <a:gd name="connsiteX7" fmla="*/ 801529 w 1600200"/>
                  <a:gd name="connsiteY7" fmla="*/ 7144 h 2381250"/>
                  <a:gd name="connsiteX8" fmla="*/ 492919 w 1600200"/>
                  <a:gd name="connsiteY8" fmla="*/ 70009 h 2381250"/>
                  <a:gd name="connsiteX9" fmla="*/ 240506 w 1600200"/>
                  <a:gd name="connsiteY9" fmla="*/ 241459 h 2381250"/>
                  <a:gd name="connsiteX10" fmla="*/ 70009 w 1600200"/>
                  <a:gd name="connsiteY10" fmla="*/ 494824 h 2381250"/>
                  <a:gd name="connsiteX11" fmla="*/ 7144 w 1600200"/>
                  <a:gd name="connsiteY11" fmla="*/ 802481 h 2381250"/>
                  <a:gd name="connsiteX12" fmla="*/ 555784 w 1600200"/>
                  <a:gd name="connsiteY12" fmla="*/ 802481 h 2381250"/>
                  <a:gd name="connsiteX13" fmla="*/ 626269 w 1600200"/>
                  <a:gd name="connsiteY13" fmla="*/ 625316 h 2381250"/>
                  <a:gd name="connsiteX14" fmla="*/ 801529 w 1600200"/>
                  <a:gd name="connsiteY14" fmla="*/ 552926 h 2381250"/>
                  <a:gd name="connsiteX15" fmla="*/ 975836 w 1600200"/>
                  <a:gd name="connsiteY15" fmla="*/ 624364 h 2381250"/>
                  <a:gd name="connsiteX16" fmla="*/ 1046321 w 1600200"/>
                  <a:gd name="connsiteY16" fmla="*/ 799624 h 2381250"/>
                  <a:gd name="connsiteX17" fmla="*/ 972026 w 1600200"/>
                  <a:gd name="connsiteY17" fmla="*/ 977741 h 2381250"/>
                  <a:gd name="connsiteX18" fmla="*/ 761524 w 1600200"/>
                  <a:gd name="connsiteY18" fmla="*/ 1222534 h 2381250"/>
                  <a:gd name="connsiteX19" fmla="*/ 432911 w 1600200"/>
                  <a:gd name="connsiteY19" fmla="*/ 1502569 h 2381250"/>
                  <a:gd name="connsiteX20" fmla="*/ 7144 w 1600200"/>
                  <a:gd name="connsiteY20" fmla="*/ 1791176 h 2381250"/>
                  <a:gd name="connsiteX21" fmla="*/ 7144 w 1600200"/>
                  <a:gd name="connsiteY21" fmla="*/ 2379821 h 2381250"/>
                  <a:gd name="connsiteX22" fmla="*/ 1594009 w 1600200"/>
                  <a:gd name="connsiteY22" fmla="*/ 2379821 h 2381250"/>
                  <a:gd name="connsiteX23" fmla="*/ 1594009 w 1600200"/>
                  <a:gd name="connsiteY23" fmla="*/ 2154079 h 2381250"/>
                  <a:gd name="connsiteX24" fmla="*/ 1594009 w 1600200"/>
                  <a:gd name="connsiteY24" fmla="*/ 1834039 h 2381250"/>
                  <a:gd name="connsiteX25" fmla="*/ 1289209 w 1600200"/>
                  <a:gd name="connsiteY25" fmla="*/ 1834039 h 2381250"/>
                  <a:gd name="connsiteX26" fmla="*/ 894874 w 1600200"/>
                  <a:gd name="connsiteY26" fmla="*/ 1834039 h 2381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00200" h="2381250">
                    <a:moveTo>
                      <a:pt x="894874" y="1834039"/>
                    </a:moveTo>
                    <a:cubicBezTo>
                      <a:pt x="997744" y="1751171"/>
                      <a:pt x="1088231" y="1671161"/>
                      <a:pt x="1168241" y="1591151"/>
                    </a:cubicBezTo>
                    <a:cubicBezTo>
                      <a:pt x="1451134" y="1309211"/>
                      <a:pt x="1593056" y="1046321"/>
                      <a:pt x="1593056" y="802481"/>
                    </a:cubicBezTo>
                    <a:cubicBezTo>
                      <a:pt x="1593056" y="691991"/>
                      <a:pt x="1572101" y="590074"/>
                      <a:pt x="1530191" y="493871"/>
                    </a:cubicBezTo>
                    <a:cubicBezTo>
                      <a:pt x="1507331" y="441484"/>
                      <a:pt x="1480661" y="392906"/>
                      <a:pt x="1449229" y="348139"/>
                    </a:cubicBezTo>
                    <a:cubicBezTo>
                      <a:pt x="1422559" y="310039"/>
                      <a:pt x="1393031" y="274796"/>
                      <a:pt x="1360646" y="241459"/>
                    </a:cubicBezTo>
                    <a:cubicBezTo>
                      <a:pt x="1288256" y="169069"/>
                      <a:pt x="1204436" y="112871"/>
                      <a:pt x="1109186" y="70009"/>
                    </a:cubicBezTo>
                    <a:cubicBezTo>
                      <a:pt x="1013936" y="28099"/>
                      <a:pt x="911066" y="7144"/>
                      <a:pt x="801529" y="7144"/>
                    </a:cubicBezTo>
                    <a:cubicBezTo>
                      <a:pt x="691039" y="7144"/>
                      <a:pt x="589121" y="28099"/>
                      <a:pt x="492919" y="70009"/>
                    </a:cubicBezTo>
                    <a:cubicBezTo>
                      <a:pt x="396716" y="111919"/>
                      <a:pt x="312896" y="169069"/>
                      <a:pt x="240506" y="241459"/>
                    </a:cubicBezTo>
                    <a:cubicBezTo>
                      <a:pt x="169069" y="313849"/>
                      <a:pt x="111919" y="398621"/>
                      <a:pt x="70009" y="494824"/>
                    </a:cubicBezTo>
                    <a:cubicBezTo>
                      <a:pt x="28099" y="590074"/>
                      <a:pt x="7144" y="692944"/>
                      <a:pt x="7144" y="802481"/>
                    </a:cubicBezTo>
                    <a:lnTo>
                      <a:pt x="555784" y="802481"/>
                    </a:lnTo>
                    <a:cubicBezTo>
                      <a:pt x="555784" y="731996"/>
                      <a:pt x="579596" y="673894"/>
                      <a:pt x="626269" y="625316"/>
                    </a:cubicBezTo>
                    <a:cubicBezTo>
                      <a:pt x="673894" y="577691"/>
                      <a:pt x="731996" y="552926"/>
                      <a:pt x="801529" y="552926"/>
                    </a:cubicBezTo>
                    <a:cubicBezTo>
                      <a:pt x="870109" y="552926"/>
                      <a:pt x="928211" y="576739"/>
                      <a:pt x="975836" y="624364"/>
                    </a:cubicBezTo>
                    <a:cubicBezTo>
                      <a:pt x="1022509" y="671989"/>
                      <a:pt x="1046321" y="730091"/>
                      <a:pt x="1046321" y="799624"/>
                    </a:cubicBezTo>
                    <a:cubicBezTo>
                      <a:pt x="1046321" y="844391"/>
                      <a:pt x="1021556" y="904399"/>
                      <a:pt x="972026" y="977741"/>
                    </a:cubicBezTo>
                    <a:cubicBezTo>
                      <a:pt x="922496" y="1051084"/>
                      <a:pt x="852011" y="1132046"/>
                      <a:pt x="761524" y="1222534"/>
                    </a:cubicBezTo>
                    <a:cubicBezTo>
                      <a:pt x="671036" y="1312069"/>
                      <a:pt x="561499" y="1405414"/>
                      <a:pt x="432911" y="1502569"/>
                    </a:cubicBezTo>
                    <a:cubicBezTo>
                      <a:pt x="307181" y="1598771"/>
                      <a:pt x="164306" y="1695926"/>
                      <a:pt x="7144" y="1791176"/>
                    </a:cubicBezTo>
                    <a:lnTo>
                      <a:pt x="7144" y="2379821"/>
                    </a:lnTo>
                    <a:lnTo>
                      <a:pt x="1594009" y="2379821"/>
                    </a:lnTo>
                    <a:lnTo>
                      <a:pt x="1594009" y="2154079"/>
                    </a:lnTo>
                    <a:lnTo>
                      <a:pt x="1594009" y="1834039"/>
                    </a:lnTo>
                    <a:lnTo>
                      <a:pt x="1289209" y="1834039"/>
                    </a:lnTo>
                    <a:lnTo>
                      <a:pt x="894874" y="18340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B05B07-7AC0-439B-831A-7713EFCBADB2}"/>
                </a:ext>
              </a:extLst>
            </p:cNvPr>
            <p:cNvSpPr/>
            <p:nvPr/>
          </p:nvSpPr>
          <p:spPr>
            <a:xfrm rot="1779947">
              <a:off x="3205947" y="3169645"/>
              <a:ext cx="247650" cy="238125"/>
            </a:xfrm>
            <a:custGeom>
              <a:avLst/>
              <a:gdLst>
                <a:gd name="connsiteX0" fmla="*/ 71914 w 247650"/>
                <a:gd name="connsiteY0" fmla="*/ 231934 h 238125"/>
                <a:gd name="connsiteX1" fmla="*/ 242411 w 247650"/>
                <a:gd name="connsiteY1" fmla="*/ 7144 h 238125"/>
                <a:gd name="connsiteX2" fmla="*/ 7144 w 247650"/>
                <a:gd name="connsiteY2" fmla="*/ 3476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238125">
                  <a:moveTo>
                    <a:pt x="71914" y="231934"/>
                  </a:moveTo>
                  <a:lnTo>
                    <a:pt x="242411" y="7144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CA0A9A-B4C5-44E3-AD6F-D32EC651C94B}"/>
                </a:ext>
              </a:extLst>
            </p:cNvPr>
            <p:cNvSpPr/>
            <p:nvPr/>
          </p:nvSpPr>
          <p:spPr>
            <a:xfrm rot="20731799">
              <a:off x="3220235" y="3315378"/>
              <a:ext cx="409575" cy="342900"/>
            </a:xfrm>
            <a:custGeom>
              <a:avLst/>
              <a:gdLst>
                <a:gd name="connsiteX0" fmla="*/ 407194 w 409575"/>
                <a:gd name="connsiteY0" fmla="*/ 7144 h 342900"/>
                <a:gd name="connsiteX1" fmla="*/ 7144 w 409575"/>
                <a:gd name="connsiteY1" fmla="*/ 270986 h 342900"/>
                <a:gd name="connsiteX2" fmla="*/ 163354 w 409575"/>
                <a:gd name="connsiteY2" fmla="*/ 33861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575" h="342900">
                  <a:moveTo>
                    <a:pt x="407194" y="7144"/>
                  </a:moveTo>
                  <a:lnTo>
                    <a:pt x="7144" y="270986"/>
                  </a:lnTo>
                  <a:lnTo>
                    <a:pt x="163354" y="33861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Cross 22">
              <a:extLst>
                <a:ext uri="{FF2B5EF4-FFF2-40B4-BE49-F238E27FC236}">
                  <a16:creationId xmlns:a16="http://schemas.microsoft.com/office/drawing/2014/main" id="{F2C440BD-A1EE-4511-A092-66A0C3562169}"/>
                </a:ext>
              </a:extLst>
            </p:cNvPr>
            <p:cNvSpPr/>
            <p:nvPr/>
          </p:nvSpPr>
          <p:spPr>
            <a:xfrm rot="1642289">
              <a:off x="2894307" y="2939798"/>
              <a:ext cx="140339" cy="140339"/>
            </a:xfrm>
            <a:prstGeom prst="plus">
              <a:avLst>
                <a:gd name="adj" fmla="val 4377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1567340D-C398-499C-B7C4-D71207E9DAA5}"/>
                </a:ext>
              </a:extLst>
            </p:cNvPr>
            <p:cNvSpPr/>
            <p:nvPr/>
          </p:nvSpPr>
          <p:spPr>
            <a:xfrm rot="1627316">
              <a:off x="3122393" y="3454277"/>
              <a:ext cx="155440" cy="155440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2DAE22E-C2FD-42A4-82EB-6374FBA71F36}"/>
                </a:ext>
              </a:extLst>
            </p:cNvPr>
            <p:cNvSpPr/>
            <p:nvPr/>
          </p:nvSpPr>
          <p:spPr>
            <a:xfrm rot="160678" flipV="1">
              <a:off x="3216871" y="2860160"/>
              <a:ext cx="291865" cy="238731"/>
            </a:xfrm>
            <a:custGeom>
              <a:avLst/>
              <a:gdLst>
                <a:gd name="connsiteX0" fmla="*/ 407194 w 409575"/>
                <a:gd name="connsiteY0" fmla="*/ 7144 h 342900"/>
                <a:gd name="connsiteX1" fmla="*/ 7144 w 409575"/>
                <a:gd name="connsiteY1" fmla="*/ 270986 h 342900"/>
                <a:gd name="connsiteX2" fmla="*/ 163354 w 409575"/>
                <a:gd name="connsiteY2" fmla="*/ 338614 h 342900"/>
                <a:gd name="connsiteX0" fmla="*/ 291865 w 291865"/>
                <a:gd name="connsiteY0" fmla="*/ 0 h 244921"/>
                <a:gd name="connsiteX1" fmla="*/ 0 w 291865"/>
                <a:gd name="connsiteY1" fmla="*/ 177293 h 244921"/>
                <a:gd name="connsiteX2" fmla="*/ 156210 w 291865"/>
                <a:gd name="connsiteY2" fmla="*/ 244921 h 244921"/>
                <a:gd name="connsiteX3" fmla="*/ 291865 w 291865"/>
                <a:gd name="connsiteY3" fmla="*/ 0 h 244921"/>
                <a:gd name="connsiteX0" fmla="*/ 291865 w 291865"/>
                <a:gd name="connsiteY0" fmla="*/ 0 h 202224"/>
                <a:gd name="connsiteX1" fmla="*/ 0 w 291865"/>
                <a:gd name="connsiteY1" fmla="*/ 177293 h 202224"/>
                <a:gd name="connsiteX2" fmla="*/ 138611 w 291865"/>
                <a:gd name="connsiteY2" fmla="*/ 202224 h 202224"/>
                <a:gd name="connsiteX3" fmla="*/ 291865 w 291865"/>
                <a:gd name="connsiteY3" fmla="*/ 0 h 2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865" h="202224">
                  <a:moveTo>
                    <a:pt x="291865" y="0"/>
                  </a:moveTo>
                  <a:lnTo>
                    <a:pt x="0" y="177293"/>
                  </a:lnTo>
                  <a:lnTo>
                    <a:pt x="138611" y="202224"/>
                  </a:lnTo>
                  <a:cubicBezTo>
                    <a:pt x="219891" y="91734"/>
                    <a:pt x="210585" y="110490"/>
                    <a:pt x="29186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7BFF0FC-DCAB-47B2-8C30-94BCD79923D1}"/>
              </a:ext>
            </a:extLst>
          </p:cNvPr>
          <p:cNvGrpSpPr/>
          <p:nvPr/>
        </p:nvGrpSpPr>
        <p:grpSpPr>
          <a:xfrm>
            <a:off x="3747952" y="5112407"/>
            <a:ext cx="8167319" cy="142202"/>
            <a:chOff x="3632040" y="5304907"/>
            <a:chExt cx="8559959" cy="1370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2513" y="75721"/>
            <a:ext cx="5895907" cy="724247"/>
          </a:xfrm>
        </p:spPr>
        <p:txBody>
          <a:bodyPr>
            <a:normAutofit fontScale="25000" lnSpcReduction="20000"/>
          </a:bodyPr>
          <a:lstStyle/>
          <a:p>
            <a:pPr lvl="0" algn="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PERBENDAHARAAN NEGERI PERLIS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lvl="0" algn="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TARIKH AKHIR PENYERAHAN DOKUMEN KEWANGAN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lvl="0" algn="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PENUTUPAN </a:t>
            </a:r>
            <a:r>
              <a:rPr lang="en-US" altLang="en-US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AKAUN </a:t>
            </a:r>
            <a:r>
              <a:rPr lang="en-US" altLang="en-US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AHUN </a:t>
            </a:r>
            <a:r>
              <a:rPr lang="en-US" altLang="en-US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KEWANGAN </a:t>
            </a:r>
            <a:r>
              <a:rPr lang="en-US" altLang="en-US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n-US" altLang="en-US" sz="72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126605-BCDF-48EC-9724-C31257FCE87E}"/>
              </a:ext>
            </a:extLst>
          </p:cNvPr>
          <p:cNvGrpSpPr/>
          <p:nvPr/>
        </p:nvGrpSpPr>
        <p:grpSpPr>
          <a:xfrm>
            <a:off x="320665" y="3746046"/>
            <a:ext cx="10372400" cy="371649"/>
            <a:chOff x="395536" y="3097535"/>
            <a:chExt cx="8208912" cy="3716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A51B80-BE25-4B58-AC7D-C71E941EEBE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A986BA66-5F1C-4613-8A98-78837CA2D37C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2FDE795C-A164-4C18-9B13-0560F1A1BE01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D60D5D23-3D68-4635-A865-F740063117A5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41FD1879-391B-4C63-B6CE-7827F96D06C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B53D7184-1D9A-4369-BA86-9D5254244445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2288ADC4-4379-4ED1-915A-5747C7B07EB9}"/>
              </a:ext>
            </a:extLst>
          </p:cNvPr>
          <p:cNvSpPr>
            <a:spLocks noChangeAspect="1"/>
          </p:cNvSpPr>
          <p:nvPr/>
        </p:nvSpPr>
        <p:spPr>
          <a:xfrm>
            <a:off x="806246" y="3078342"/>
            <a:ext cx="731520" cy="73152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463470" y="4241186"/>
            <a:ext cx="1449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15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NOVEMBER 2019</a:t>
            </a:r>
          </a:p>
          <a:p>
            <a:pPr algn="ct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(JUMAAT)</a:t>
            </a:r>
          </a:p>
          <a:p>
            <a:pPr algn="ctr"/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B85778-BEC9-4445-99D7-2FD776A6DE21}"/>
              </a:ext>
            </a:extLst>
          </p:cNvPr>
          <p:cNvSpPr txBox="1"/>
          <p:nvPr/>
        </p:nvSpPr>
        <p:spPr>
          <a:xfrm>
            <a:off x="187153" y="866957"/>
            <a:ext cx="2021682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cs typeface="Arial" pitchFamily="34" charset="0"/>
              </a:rPr>
              <a:t>PESANAN TEMPATAN / INDEN KERJA</a:t>
            </a:r>
            <a:endParaRPr lang="ko-KR" altLang="en-US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39DF76-799E-40BD-8F84-7F135B93AC96}"/>
              </a:ext>
            </a:extLst>
          </p:cNvPr>
          <p:cNvSpPr txBox="1"/>
          <p:nvPr/>
        </p:nvSpPr>
        <p:spPr>
          <a:xfrm>
            <a:off x="2185341" y="4830267"/>
            <a:ext cx="1449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13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DISEMBER 2019</a:t>
            </a:r>
          </a:p>
          <a:p>
            <a:pPr algn="ct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(JUMAAT)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1F3618-7E78-47C4-AC45-B06060E02CDD}"/>
              </a:ext>
            </a:extLst>
          </p:cNvPr>
          <p:cNvSpPr txBox="1"/>
          <p:nvPr/>
        </p:nvSpPr>
        <p:spPr>
          <a:xfrm>
            <a:off x="2191547" y="1923399"/>
            <a:ext cx="1448884" cy="64633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cs typeface="Arial" pitchFamily="34" charset="0"/>
              </a:rPr>
              <a:t>BAUCAR BAYARAN</a:t>
            </a:r>
            <a:endParaRPr lang="ko-KR" altLang="en-US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CCFEC62-430D-4103-B1E3-D077E44D5848}"/>
              </a:ext>
            </a:extLst>
          </p:cNvPr>
          <p:cNvSpPr>
            <a:spLocks noChangeAspect="1"/>
          </p:cNvSpPr>
          <p:nvPr/>
        </p:nvSpPr>
        <p:spPr>
          <a:xfrm>
            <a:off x="2552239" y="4087817"/>
            <a:ext cx="731520" cy="73152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2FC461-44D0-4D17-9BE7-D7C289624559}"/>
              </a:ext>
            </a:extLst>
          </p:cNvPr>
          <p:cNvSpPr>
            <a:spLocks noChangeAspect="1"/>
          </p:cNvSpPr>
          <p:nvPr/>
        </p:nvSpPr>
        <p:spPr>
          <a:xfrm>
            <a:off x="4281839" y="3076540"/>
            <a:ext cx="731520" cy="73152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CE4CDA-91EE-4798-B4C3-B5E79EFBA233}"/>
              </a:ext>
            </a:extLst>
          </p:cNvPr>
          <p:cNvSpPr txBox="1"/>
          <p:nvPr/>
        </p:nvSpPr>
        <p:spPr>
          <a:xfrm>
            <a:off x="3969453" y="3833122"/>
            <a:ext cx="1449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4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13</a:t>
            </a:r>
          </a:p>
          <a:p>
            <a:pPr algn="ct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DISEMBER</a:t>
            </a:r>
          </a:p>
          <a:p>
            <a:pPr algn="ct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2019</a:t>
            </a:r>
          </a:p>
          <a:p>
            <a:pPr algn="ct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(JUMAAT)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615A35-43C9-43F4-BD5C-96CC7ABD78E3}"/>
              </a:ext>
            </a:extLst>
          </p:cNvPr>
          <p:cNvSpPr txBox="1"/>
          <p:nvPr/>
        </p:nvSpPr>
        <p:spPr>
          <a:xfrm>
            <a:off x="3778131" y="842639"/>
            <a:ext cx="1640863" cy="1384995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cs typeface="Arial" pitchFamily="34" charset="0"/>
              </a:rPr>
              <a:t>REKUPMEN TERAKHIR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cs typeface="Arial" pitchFamily="34" charset="0"/>
              </a:rPr>
              <a:t>PANJAR WANG RUNCIT (PWR) &amp;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cs typeface="Arial" pitchFamily="34" charset="0"/>
              </a:rPr>
              <a:t>PANJAR WANG 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cs typeface="Arial" pitchFamily="34" charset="0"/>
              </a:rPr>
              <a:t>KHAS</a:t>
            </a:r>
            <a:endParaRPr lang="en-US" altLang="ko-KR" sz="14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8CAF5FB-3E18-4835-86C1-47A66A72D932}"/>
              </a:ext>
            </a:extLst>
          </p:cNvPr>
          <p:cNvSpPr>
            <a:spLocks noChangeAspect="1"/>
          </p:cNvSpPr>
          <p:nvPr/>
        </p:nvSpPr>
        <p:spPr>
          <a:xfrm>
            <a:off x="7741039" y="3076546"/>
            <a:ext cx="731520" cy="73152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0C9389-373B-478A-B74E-700AE7A0A2AC}"/>
              </a:ext>
            </a:extLst>
          </p:cNvPr>
          <p:cNvSpPr txBox="1"/>
          <p:nvPr/>
        </p:nvSpPr>
        <p:spPr>
          <a:xfrm>
            <a:off x="7381870" y="4241186"/>
            <a:ext cx="1449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27</a:t>
            </a:r>
            <a:endParaRPr lang="en-US" altLang="ko-KR" sz="24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DISEMBER</a:t>
            </a:r>
          </a:p>
          <a:p>
            <a:pPr algn="ct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2019</a:t>
            </a:r>
          </a:p>
          <a:p>
            <a:pPr algn="ct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(JUMAAT)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F4BFC4-529B-4C64-9FCC-7159B52AD876}"/>
              </a:ext>
            </a:extLst>
          </p:cNvPr>
          <p:cNvSpPr txBox="1"/>
          <p:nvPr/>
        </p:nvSpPr>
        <p:spPr>
          <a:xfrm>
            <a:off x="5556695" y="1790287"/>
            <a:ext cx="1610894" cy="738664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cs typeface="Arial" pitchFamily="34" charset="0"/>
              </a:rPr>
              <a:t>WARAN PINDAH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cs typeface="Arial" pitchFamily="34" charset="0"/>
              </a:rPr>
              <a:t>TAMBAH /PERUNTUKAN</a:t>
            </a:r>
            <a:endParaRPr lang="ko-KR" altLang="en-US" sz="14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7D551A-C045-4DE7-B865-56947E697D2F}"/>
              </a:ext>
            </a:extLst>
          </p:cNvPr>
          <p:cNvSpPr txBox="1"/>
          <p:nvPr/>
        </p:nvSpPr>
        <p:spPr>
          <a:xfrm>
            <a:off x="5675661" y="4931931"/>
            <a:ext cx="1449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</a:t>
            </a:r>
          </a:p>
          <a:p>
            <a:pPr algn="ct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DISEMBER </a:t>
            </a:r>
          </a:p>
          <a:p>
            <a:pPr algn="ct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2019</a:t>
            </a:r>
          </a:p>
          <a:p>
            <a:pPr algn="ct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(JUMAAT)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05D50E-07A3-4D6B-AA17-6B8C7696BB4E}"/>
              </a:ext>
            </a:extLst>
          </p:cNvPr>
          <p:cNvSpPr txBox="1"/>
          <p:nvPr/>
        </p:nvSpPr>
        <p:spPr>
          <a:xfrm>
            <a:off x="5549959" y="2540700"/>
            <a:ext cx="1617629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MY" altLang="ko-KR" sz="1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cs typeface="Arial" pitchFamily="34" charset="0"/>
              </a:rPr>
              <a:t>BAUCAR JURNAL</a:t>
            </a:r>
            <a:endParaRPr lang="ko-KR" altLang="en-US" sz="16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cs typeface="Arial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25C0F4-C50B-41ED-A73E-5311B2D39730}"/>
              </a:ext>
            </a:extLst>
          </p:cNvPr>
          <p:cNvSpPr>
            <a:spLocks noChangeAspect="1"/>
          </p:cNvSpPr>
          <p:nvPr/>
        </p:nvSpPr>
        <p:spPr>
          <a:xfrm>
            <a:off x="6011439" y="4048942"/>
            <a:ext cx="731520" cy="73152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DD1448-F76E-4542-A265-B0149B83044D}"/>
              </a:ext>
            </a:extLst>
          </p:cNvPr>
          <p:cNvSpPr txBox="1"/>
          <p:nvPr/>
        </p:nvSpPr>
        <p:spPr>
          <a:xfrm>
            <a:off x="10764343" y="3678896"/>
            <a:ext cx="1170986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4"/>
                </a:solidFill>
                <a:effectLst>
                  <a:glow rad="101600">
                    <a:srgbClr val="000000"/>
                  </a:glow>
                </a:effectLst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accent4"/>
              </a:solidFill>
              <a:effectLst>
                <a:glow rad="101600">
                  <a:srgbClr val="000000"/>
                </a:glow>
              </a:effectLst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B22AB5-6508-4F9E-9F93-8E98919AE31A}"/>
              </a:ext>
            </a:extLst>
          </p:cNvPr>
          <p:cNvSpPr txBox="1"/>
          <p:nvPr/>
        </p:nvSpPr>
        <p:spPr>
          <a:xfrm>
            <a:off x="7313224" y="1022476"/>
            <a:ext cx="1735310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cs typeface="Arial" pitchFamily="34" charset="0"/>
              </a:rPr>
              <a:t>GAJI PEKERJA SAMBILAN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cs typeface="Arial" pitchFamily="34" charset="0"/>
              </a:rPr>
              <a:t>DISEMBER </a:t>
            </a:r>
            <a:r>
              <a:rPr lang="en-US" altLang="ko-KR" sz="1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cs typeface="Arial" pitchFamily="34" charset="0"/>
              </a:rPr>
              <a:t>2019/ TUNTUTAN PERJALANAN/ ELM</a:t>
            </a:r>
            <a:endParaRPr lang="ko-KR" altLang="en-US" sz="14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cs typeface="Arial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724DCAC-56DF-4230-A803-7C2AB13AE92A}"/>
              </a:ext>
            </a:extLst>
          </p:cNvPr>
          <p:cNvSpPr>
            <a:spLocks noChangeAspect="1"/>
          </p:cNvSpPr>
          <p:nvPr/>
        </p:nvSpPr>
        <p:spPr>
          <a:xfrm>
            <a:off x="9470640" y="4106313"/>
            <a:ext cx="731520" cy="73152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0A74FE83-235E-454A-B704-1B3942D74B7A}"/>
              </a:ext>
            </a:extLst>
          </p:cNvPr>
          <p:cNvSpPr/>
          <p:nvPr/>
        </p:nvSpPr>
        <p:spPr>
          <a:xfrm flipH="1">
            <a:off x="2739854" y="4272954"/>
            <a:ext cx="360126" cy="36012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6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95B5E393-655B-4766-B22F-FB32013D6FE9}"/>
              </a:ext>
            </a:extLst>
          </p:cNvPr>
          <p:cNvSpPr/>
          <p:nvPr/>
        </p:nvSpPr>
        <p:spPr>
          <a:xfrm rot="2700000">
            <a:off x="1039046" y="322607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A38106C1-1E24-4AC3-BE3F-E7AAD1297BDE}"/>
              </a:ext>
            </a:extLst>
          </p:cNvPr>
          <p:cNvSpPr/>
          <p:nvPr/>
        </p:nvSpPr>
        <p:spPr>
          <a:xfrm>
            <a:off x="6151897" y="4219116"/>
            <a:ext cx="426233" cy="34400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14E557A0-9E20-4BC3-8545-3C5FF4AA78B5}"/>
              </a:ext>
            </a:extLst>
          </p:cNvPr>
          <p:cNvSpPr/>
          <p:nvPr/>
        </p:nvSpPr>
        <p:spPr>
          <a:xfrm>
            <a:off x="4433828" y="3258267"/>
            <a:ext cx="415824" cy="34759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6DD72A96-24D1-4326-B283-6B9C7DA0A6A3}"/>
              </a:ext>
            </a:extLst>
          </p:cNvPr>
          <p:cNvSpPr/>
          <p:nvPr/>
        </p:nvSpPr>
        <p:spPr>
          <a:xfrm>
            <a:off x="7945408" y="3290444"/>
            <a:ext cx="345419" cy="26532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C1ED2357-2148-40B4-A8D5-0291593698A0}"/>
              </a:ext>
            </a:extLst>
          </p:cNvPr>
          <p:cNvSpPr>
            <a:spLocks noChangeAspect="1"/>
          </p:cNvSpPr>
          <p:nvPr/>
        </p:nvSpPr>
        <p:spPr>
          <a:xfrm>
            <a:off x="9640481" y="4258468"/>
            <a:ext cx="395373" cy="39867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1172006" y="1892673"/>
            <a:ext cx="25988" cy="11856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2910112" y="2655292"/>
            <a:ext cx="3652" cy="9940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598839" y="2246564"/>
            <a:ext cx="6582" cy="7407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369910" y="3210139"/>
            <a:ext cx="1" cy="4397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099965" y="2467533"/>
            <a:ext cx="6676" cy="4941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9829800" y="3021190"/>
            <a:ext cx="12032" cy="7058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00C9389-373B-478A-B74E-700AE7A0A2AC}"/>
              </a:ext>
            </a:extLst>
          </p:cNvPr>
          <p:cNvSpPr txBox="1"/>
          <p:nvPr/>
        </p:nvSpPr>
        <p:spPr>
          <a:xfrm>
            <a:off x="9095115" y="4902456"/>
            <a:ext cx="14495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31</a:t>
            </a:r>
            <a:endParaRPr lang="en-US" altLang="ko-KR" sz="24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DISEMBER</a:t>
            </a:r>
          </a:p>
          <a:p>
            <a:pPr algn="ct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2019</a:t>
            </a:r>
          </a:p>
          <a:p>
            <a:pPr algn="ct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(SELASA)</a:t>
            </a:r>
          </a:p>
          <a:p>
            <a:pPr algn="ctr"/>
            <a:r>
              <a:rPr lang="en-US" altLang="ko-KR" sz="1600" b="1" dirty="0" smtClean="0">
                <a:solidFill>
                  <a:srgbClr val="FF0000"/>
                </a:solidFill>
                <a:cs typeface="Arial" pitchFamily="34" charset="0"/>
              </a:rPr>
              <a:t>(</a:t>
            </a:r>
            <a:r>
              <a:rPr lang="en-US" altLang="ko-KR" sz="1600" b="1" dirty="0" err="1" smtClean="0">
                <a:solidFill>
                  <a:srgbClr val="FF0000"/>
                </a:solidFill>
                <a:cs typeface="Arial" pitchFamily="34" charset="0"/>
              </a:rPr>
              <a:t>Dibankkan</a:t>
            </a:r>
            <a:r>
              <a:rPr lang="en-US" altLang="ko-KR" sz="16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rgbClr val="FF0000"/>
                </a:solidFill>
                <a:cs typeface="Arial" pitchFamily="34" charset="0"/>
              </a:rPr>
              <a:t>sebelum</a:t>
            </a:r>
            <a:r>
              <a:rPr lang="en-US" altLang="ko-KR" sz="1600" b="1" dirty="0">
                <a:solidFill>
                  <a:srgbClr val="FF0000"/>
                </a:solidFill>
                <a:cs typeface="Arial" pitchFamily="34" charset="0"/>
              </a:rPr>
              <a:t> jam 12.00 </a:t>
            </a:r>
            <a:r>
              <a:rPr lang="en-US" altLang="ko-KR" sz="1600" b="1" dirty="0" err="1" smtClean="0">
                <a:solidFill>
                  <a:srgbClr val="FF0000"/>
                </a:solidFill>
                <a:cs typeface="Arial" pitchFamily="34" charset="0"/>
              </a:rPr>
              <a:t>tgh</a:t>
            </a:r>
            <a:r>
              <a:rPr lang="en-US" altLang="ko-KR" sz="1600" b="1" dirty="0" smtClean="0">
                <a:solidFill>
                  <a:srgbClr val="FF0000"/>
                </a:solidFill>
                <a:cs typeface="Arial" pitchFamily="34" charset="0"/>
              </a:rPr>
              <a:t>)</a:t>
            </a:r>
            <a:endParaRPr lang="en-US" altLang="ko-KR" sz="1600" b="1" dirty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pic>
        <p:nvPicPr>
          <p:cNvPr id="72" name="Picture Placeholder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40" b="84350" l="20620" r="75321">
                        <a14:foregroundMark x1="32372" y1="41667" x2="65064" y2="47358"/>
                        <a14:foregroundMark x1="39637" y1="34350" x2="62607" y2="70528"/>
                        <a14:foregroundMark x1="67521" y1="48171" x2="33761" y2="53862"/>
                        <a14:foregroundMark x1="36218" y1="41667" x2="66026" y2="41667"/>
                        <a14:foregroundMark x1="54808" y1="27846" x2="70406" y2="69512"/>
                        <a14:foregroundMark x1="56197" y1="31504" x2="29380" y2="51016"/>
                        <a14:foregroundMark x1="36752" y1="33333" x2="64530" y2="40854"/>
                        <a14:foregroundMark x1="65064" y1="35163" x2="62607" y2="50203"/>
                        <a14:foregroundMark x1="38675" y1="30691" x2="36218" y2="47358"/>
                        <a14:foregroundMark x1="55235" y1="50203" x2="53312" y2="67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75" r="25089" b="10913"/>
          <a:stretch/>
        </p:blipFill>
        <p:spPr>
          <a:xfrm>
            <a:off x="774591" y="3011228"/>
            <a:ext cx="837495" cy="82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" name="Picture Placeholder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40" b="84350" l="20620" r="75321">
                        <a14:foregroundMark x1="32372" y1="41667" x2="65064" y2="47358"/>
                        <a14:foregroundMark x1="39637" y1="34350" x2="62607" y2="70528"/>
                        <a14:foregroundMark x1="67521" y1="48171" x2="33761" y2="53862"/>
                        <a14:foregroundMark x1="36218" y1="41667" x2="66026" y2="41667"/>
                        <a14:foregroundMark x1="54808" y1="27846" x2="70406" y2="69512"/>
                        <a14:foregroundMark x1="56197" y1="31504" x2="29380" y2="51016"/>
                        <a14:foregroundMark x1="36752" y1="33333" x2="64530" y2="40854"/>
                        <a14:foregroundMark x1="65064" y1="35163" x2="62607" y2="50203"/>
                        <a14:foregroundMark x1="38675" y1="30691" x2="36218" y2="47358"/>
                        <a14:foregroundMark x1="55235" y1="50203" x2="53312" y2="67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75" r="25089" b="10913"/>
          <a:stretch/>
        </p:blipFill>
        <p:spPr>
          <a:xfrm>
            <a:off x="2513274" y="4021125"/>
            <a:ext cx="837495" cy="82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" name="Picture Placeholder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40" b="84350" l="20620" r="75321">
                        <a14:foregroundMark x1="32372" y1="41667" x2="65064" y2="47358"/>
                        <a14:foregroundMark x1="39637" y1="34350" x2="62607" y2="70528"/>
                        <a14:foregroundMark x1="67521" y1="48171" x2="33761" y2="53862"/>
                        <a14:foregroundMark x1="36218" y1="41667" x2="66026" y2="41667"/>
                        <a14:foregroundMark x1="54808" y1="27846" x2="70406" y2="69512"/>
                        <a14:foregroundMark x1="56197" y1="31504" x2="29380" y2="51016"/>
                        <a14:foregroundMark x1="36752" y1="33333" x2="64530" y2="40854"/>
                        <a14:foregroundMark x1="65064" y1="35163" x2="62607" y2="50203"/>
                        <a14:foregroundMark x1="38675" y1="30691" x2="36218" y2="47358"/>
                        <a14:foregroundMark x1="55235" y1="50203" x2="53312" y2="67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75" r="25089" b="10913"/>
          <a:stretch/>
        </p:blipFill>
        <p:spPr>
          <a:xfrm>
            <a:off x="4248281" y="3020365"/>
            <a:ext cx="837495" cy="82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" name="Picture Placeholder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40" b="84350" l="20620" r="75321">
                        <a14:foregroundMark x1="32372" y1="41667" x2="65064" y2="47358"/>
                        <a14:foregroundMark x1="39637" y1="34350" x2="62607" y2="70528"/>
                        <a14:foregroundMark x1="67521" y1="48171" x2="33761" y2="53862"/>
                        <a14:foregroundMark x1="36218" y1="41667" x2="66026" y2="41667"/>
                        <a14:foregroundMark x1="54808" y1="27846" x2="70406" y2="69512"/>
                        <a14:foregroundMark x1="56197" y1="31504" x2="29380" y2="51016"/>
                        <a14:foregroundMark x1="36752" y1="33333" x2="64530" y2="40854"/>
                        <a14:foregroundMark x1="65064" y1="35163" x2="62607" y2="50203"/>
                        <a14:foregroundMark x1="38675" y1="30691" x2="36218" y2="47358"/>
                        <a14:foregroundMark x1="55235" y1="50203" x2="53312" y2="67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75" r="25089" b="10913"/>
          <a:stretch/>
        </p:blipFill>
        <p:spPr>
          <a:xfrm>
            <a:off x="5976557" y="3997443"/>
            <a:ext cx="837495" cy="82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" name="Picture Placeholder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40" b="84350" l="20620" r="75321">
                        <a14:foregroundMark x1="32372" y1="41667" x2="65064" y2="47358"/>
                        <a14:foregroundMark x1="39637" y1="34350" x2="62607" y2="70528"/>
                        <a14:foregroundMark x1="67521" y1="48171" x2="33761" y2="53862"/>
                        <a14:foregroundMark x1="36218" y1="41667" x2="66026" y2="41667"/>
                        <a14:foregroundMark x1="54808" y1="27846" x2="70406" y2="69512"/>
                        <a14:foregroundMark x1="56197" y1="31504" x2="29380" y2="51016"/>
                        <a14:foregroundMark x1="36752" y1="33333" x2="64530" y2="40854"/>
                        <a14:foregroundMark x1="65064" y1="35163" x2="62607" y2="50203"/>
                        <a14:foregroundMark x1="38675" y1="30691" x2="36218" y2="47358"/>
                        <a14:foregroundMark x1="55235" y1="50203" x2="53312" y2="67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75" r="25089" b="10913"/>
          <a:stretch/>
        </p:blipFill>
        <p:spPr>
          <a:xfrm>
            <a:off x="7700470" y="3020336"/>
            <a:ext cx="837495" cy="82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" name="Picture Placeholder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40" b="84350" l="20620" r="75321">
                        <a14:foregroundMark x1="32372" y1="41667" x2="65064" y2="47358"/>
                        <a14:foregroundMark x1="39637" y1="34350" x2="62607" y2="70528"/>
                        <a14:foregroundMark x1="67521" y1="48171" x2="33761" y2="53862"/>
                        <a14:foregroundMark x1="36218" y1="41667" x2="66026" y2="41667"/>
                        <a14:foregroundMark x1="54808" y1="27846" x2="70406" y2="69512"/>
                        <a14:foregroundMark x1="56197" y1="31504" x2="29380" y2="51016"/>
                        <a14:foregroundMark x1="36752" y1="33333" x2="64530" y2="40854"/>
                        <a14:foregroundMark x1="65064" y1="35163" x2="62607" y2="50203"/>
                        <a14:foregroundMark x1="38675" y1="30691" x2="36218" y2="47358"/>
                        <a14:foregroundMark x1="55235" y1="50203" x2="53312" y2="67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75" r="25089" b="10913"/>
          <a:stretch/>
        </p:blipFill>
        <p:spPr>
          <a:xfrm>
            <a:off x="9439102" y="4044381"/>
            <a:ext cx="837495" cy="82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71F3618-7E78-47C4-AC45-B06060E02CDD}"/>
              </a:ext>
            </a:extLst>
          </p:cNvPr>
          <p:cNvSpPr txBox="1"/>
          <p:nvPr/>
        </p:nvSpPr>
        <p:spPr>
          <a:xfrm>
            <a:off x="9100356" y="2326811"/>
            <a:ext cx="1630936" cy="64633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cs typeface="Arial" pitchFamily="34" charset="0"/>
              </a:rPr>
              <a:t>PENYATA PEMUNGUT</a:t>
            </a:r>
            <a:endParaRPr lang="ko-KR" altLang="en-US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447235" y="5722459"/>
            <a:ext cx="14495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</a:t>
            </a:r>
          </a:p>
          <a:p>
            <a:pPr algn="ctr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NOVEMBER 2019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rot="19306638">
            <a:off x="22647" y="584117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KUIRI</a:t>
            </a:r>
            <a:endParaRPr lang="en-MY" b="1" u="sng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3690E4F-E05F-474E-8056-35D3A0EF61FC}"/>
              </a:ext>
            </a:extLst>
          </p:cNvPr>
          <p:cNvSpPr txBox="1"/>
          <p:nvPr/>
        </p:nvSpPr>
        <p:spPr>
          <a:xfrm>
            <a:off x="2153443" y="6101074"/>
            <a:ext cx="14495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18</a:t>
            </a:r>
          </a:p>
          <a:p>
            <a:pPr algn="ctr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DISEMBER </a:t>
            </a:r>
          </a:p>
          <a:p>
            <a:pPr algn="ctr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2019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9306638">
            <a:off x="1813331" y="616994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KUIRI</a:t>
            </a:r>
            <a:endParaRPr lang="en-MY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53215" y="160767"/>
            <a:ext cx="6285052" cy="724247"/>
          </a:xfrm>
        </p:spPr>
        <p:txBody>
          <a:bodyPr>
            <a:normAutofit fontScale="25000" lnSpcReduction="20000"/>
          </a:bodyPr>
          <a:lstStyle/>
          <a:p>
            <a:pPr lvl="0" algn="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PERBENDAHARAAN NEGERI PERLIS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lvl="0" algn="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TARIKH AKHIR PENYERAHAN DOKUMEN KEWANGAN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lvl="0" algn="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PENUTUPAN AKAUN TAHUN KEWANGAN 2019</a:t>
            </a:r>
            <a:endParaRPr lang="en-US" altLang="en-US" sz="7200" dirty="0">
              <a:solidFill>
                <a:schemeClr val="tx1"/>
              </a:solidFill>
            </a:endParaRPr>
          </a:p>
        </p:txBody>
      </p:sp>
      <p:cxnSp>
        <p:nvCxnSpPr>
          <p:cNvPr id="3" name="Straight Connector 10">
            <a:extLst>
              <a:ext uri="{FF2B5EF4-FFF2-40B4-BE49-F238E27FC236}">
                <a16:creationId xmlns:a16="http://schemas.microsoft.com/office/drawing/2014/main" id="{63C6E5C0-CF62-4D57-8729-210A7AEE1048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0" y="4965681"/>
            <a:ext cx="300116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21B37C3F-3544-4346-AEA9-09BA764C122D}"/>
              </a:ext>
            </a:extLst>
          </p:cNvPr>
          <p:cNvCxnSpPr>
            <a:cxnSpLocks/>
            <a:stCxn id="8" idx="6"/>
            <a:endCxn id="9" idx="3"/>
          </p:cNvCxnSpPr>
          <p:nvPr/>
        </p:nvCxnSpPr>
        <p:spPr>
          <a:xfrm flipV="1">
            <a:off x="3164910" y="4587718"/>
            <a:ext cx="1647549" cy="37796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25C1275E-576E-4691-B15E-7E2D2C6DAF1C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7436644" y="3725000"/>
            <a:ext cx="2108881" cy="37741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5">
            <a:extLst>
              <a:ext uri="{FF2B5EF4-FFF2-40B4-BE49-F238E27FC236}">
                <a16:creationId xmlns:a16="http://schemas.microsoft.com/office/drawing/2014/main" id="{F64F17D5-273C-47D7-97FB-A33E1F0D4774}"/>
              </a:ext>
            </a:extLst>
          </p:cNvPr>
          <p:cNvCxnSpPr>
            <a:cxnSpLocks/>
          </p:cNvCxnSpPr>
          <p:nvPr/>
        </p:nvCxnSpPr>
        <p:spPr>
          <a:xfrm flipV="1">
            <a:off x="9709267" y="2179789"/>
            <a:ext cx="1361375" cy="52509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">
            <a:extLst>
              <a:ext uri="{FF2B5EF4-FFF2-40B4-BE49-F238E27FC236}">
                <a16:creationId xmlns:a16="http://schemas.microsoft.com/office/drawing/2014/main" id="{2B3C1D32-5CA1-4742-89A2-ED2D70AC7EF7}"/>
              </a:ext>
            </a:extLst>
          </p:cNvPr>
          <p:cNvCxnSpPr>
            <a:cxnSpLocks/>
            <a:stCxn id="10" idx="7"/>
          </p:cNvCxnSpPr>
          <p:nvPr/>
        </p:nvCxnSpPr>
        <p:spPr>
          <a:xfrm flipV="1">
            <a:off x="9685288" y="2704888"/>
            <a:ext cx="23979" cy="96222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17">
            <a:extLst>
              <a:ext uri="{FF2B5EF4-FFF2-40B4-BE49-F238E27FC236}">
                <a16:creationId xmlns:a16="http://schemas.microsoft.com/office/drawing/2014/main" id="{44B95399-856D-491D-A833-F6315064D8CA}"/>
              </a:ext>
            </a:extLst>
          </p:cNvPr>
          <p:cNvSpPr/>
          <p:nvPr/>
        </p:nvSpPr>
        <p:spPr>
          <a:xfrm>
            <a:off x="3001168" y="4883810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18">
            <a:extLst>
              <a:ext uri="{FF2B5EF4-FFF2-40B4-BE49-F238E27FC236}">
                <a16:creationId xmlns:a16="http://schemas.microsoft.com/office/drawing/2014/main" id="{180BF080-F1EB-4443-862D-0E9AE2EDEACD}"/>
              </a:ext>
            </a:extLst>
          </p:cNvPr>
          <p:cNvSpPr/>
          <p:nvPr/>
        </p:nvSpPr>
        <p:spPr>
          <a:xfrm>
            <a:off x="4788480" y="444795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DFE855CF-3906-4901-9E4A-38DFFB9DE1B1}"/>
              </a:ext>
            </a:extLst>
          </p:cNvPr>
          <p:cNvSpPr/>
          <p:nvPr/>
        </p:nvSpPr>
        <p:spPr>
          <a:xfrm>
            <a:off x="9545525" y="3643129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E072BB-92BE-4815-B575-086E47386FD2}"/>
              </a:ext>
            </a:extLst>
          </p:cNvPr>
          <p:cNvSpPr txBox="1"/>
          <p:nvPr/>
        </p:nvSpPr>
        <p:spPr>
          <a:xfrm>
            <a:off x="2672046" y="5321942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27" name="Straight Connector 15">
            <a:extLst>
              <a:ext uri="{FF2B5EF4-FFF2-40B4-BE49-F238E27FC236}">
                <a16:creationId xmlns:a16="http://schemas.microsoft.com/office/drawing/2014/main" id="{5BDDD556-0A40-49E1-A156-F47AD2CA54AB}"/>
              </a:ext>
            </a:extLst>
          </p:cNvPr>
          <p:cNvCxnSpPr>
            <a:cxnSpLocks/>
          </p:cNvCxnSpPr>
          <p:nvPr/>
        </p:nvCxnSpPr>
        <p:spPr>
          <a:xfrm flipH="1">
            <a:off x="11058652" y="839265"/>
            <a:ext cx="23979" cy="1370692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1">
            <a:extLst>
              <a:ext uri="{FF2B5EF4-FFF2-40B4-BE49-F238E27FC236}">
                <a16:creationId xmlns:a16="http://schemas.microsoft.com/office/drawing/2014/main" id="{4461E422-9AD2-4832-8391-4AA33D795AC1}"/>
              </a:ext>
            </a:extLst>
          </p:cNvPr>
          <p:cNvCxnSpPr>
            <a:cxnSpLocks/>
          </p:cNvCxnSpPr>
          <p:nvPr/>
        </p:nvCxnSpPr>
        <p:spPr>
          <a:xfrm flipV="1">
            <a:off x="10626869" y="840961"/>
            <a:ext cx="455940" cy="43856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1">
            <a:extLst>
              <a:ext uri="{FF2B5EF4-FFF2-40B4-BE49-F238E27FC236}">
                <a16:creationId xmlns:a16="http://schemas.microsoft.com/office/drawing/2014/main" id="{85FA6737-0C2B-463F-A2D9-DEF2B9F3D7B2}"/>
              </a:ext>
            </a:extLst>
          </p:cNvPr>
          <p:cNvCxnSpPr>
            <a:cxnSpLocks/>
          </p:cNvCxnSpPr>
          <p:nvPr/>
        </p:nvCxnSpPr>
        <p:spPr>
          <a:xfrm flipH="1" flipV="1">
            <a:off x="11064526" y="839265"/>
            <a:ext cx="433376" cy="41685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19">
            <a:extLst>
              <a:ext uri="{FF2B5EF4-FFF2-40B4-BE49-F238E27FC236}">
                <a16:creationId xmlns:a16="http://schemas.microsoft.com/office/drawing/2014/main" id="{62899F6D-BB92-4FAF-B80A-3C16F34E6A9F}"/>
              </a:ext>
            </a:extLst>
          </p:cNvPr>
          <p:cNvSpPr/>
          <p:nvPr/>
        </p:nvSpPr>
        <p:spPr>
          <a:xfrm>
            <a:off x="7372308" y="3994618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1" name="그룹 94">
            <a:extLst>
              <a:ext uri="{FF2B5EF4-FFF2-40B4-BE49-F238E27FC236}">
                <a16:creationId xmlns:a16="http://schemas.microsoft.com/office/drawing/2014/main" id="{429607B9-C9E5-491E-B0CA-968D1B0E064B}"/>
              </a:ext>
            </a:extLst>
          </p:cNvPr>
          <p:cNvGrpSpPr/>
          <p:nvPr/>
        </p:nvGrpSpPr>
        <p:grpSpPr>
          <a:xfrm>
            <a:off x="4428445" y="1653940"/>
            <a:ext cx="3446039" cy="2794015"/>
            <a:chOff x="4428445" y="1653940"/>
            <a:chExt cx="3446039" cy="2794015"/>
          </a:xfrm>
        </p:grpSpPr>
        <p:cxnSp>
          <p:nvCxnSpPr>
            <p:cNvPr id="32" name="Straight Connector 12">
              <a:extLst>
                <a:ext uri="{FF2B5EF4-FFF2-40B4-BE49-F238E27FC236}">
                  <a16:creationId xmlns:a16="http://schemas.microsoft.com/office/drawing/2014/main" id="{93D4BBBC-4ABA-4033-B099-7FFE52EEA662}"/>
                </a:ext>
              </a:extLst>
            </p:cNvPr>
            <p:cNvCxnSpPr>
              <a:cxnSpLocks/>
            </p:cNvCxnSpPr>
            <p:nvPr/>
          </p:nvCxnSpPr>
          <p:spPr>
            <a:xfrm>
              <a:off x="4428445" y="3083840"/>
              <a:ext cx="44190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4">
              <a:extLst>
                <a:ext uri="{FF2B5EF4-FFF2-40B4-BE49-F238E27FC236}">
                  <a16:creationId xmlns:a16="http://schemas.microsoft.com/office/drawing/2014/main" id="{C98B58E8-1909-4C40-BB94-629AA9CAA79A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 flipH="1">
              <a:off x="4870351" y="3051450"/>
              <a:ext cx="2036" cy="1396505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2">
              <a:extLst>
                <a:ext uri="{FF2B5EF4-FFF2-40B4-BE49-F238E27FC236}">
                  <a16:creationId xmlns:a16="http://schemas.microsoft.com/office/drawing/2014/main" id="{A9935955-D6F9-4077-9A3B-A7EC7F26D89A}"/>
                </a:ext>
              </a:extLst>
            </p:cNvPr>
            <p:cNvCxnSpPr>
              <a:cxnSpLocks/>
            </p:cNvCxnSpPr>
            <p:nvPr/>
          </p:nvCxnSpPr>
          <p:spPr>
            <a:xfrm>
              <a:off x="7402022" y="3087232"/>
              <a:ext cx="44190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4">
              <a:extLst>
                <a:ext uri="{FF2B5EF4-FFF2-40B4-BE49-F238E27FC236}">
                  <a16:creationId xmlns:a16="http://schemas.microsoft.com/office/drawing/2014/main" id="{0329AF5C-A896-40F5-9791-BBA5857BCC63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>
              <a:off x="7410620" y="3085536"/>
              <a:ext cx="43559" cy="909082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1">
              <a:extLst>
                <a:ext uri="{FF2B5EF4-FFF2-40B4-BE49-F238E27FC236}">
                  <a16:creationId xmlns:a16="http://schemas.microsoft.com/office/drawing/2014/main" id="{387055E0-CBE1-4F3E-A386-AB5A73F6CA55}"/>
                </a:ext>
              </a:extLst>
            </p:cNvPr>
            <p:cNvCxnSpPr>
              <a:cxnSpLocks/>
            </p:cNvCxnSpPr>
            <p:nvPr/>
          </p:nvCxnSpPr>
          <p:spPr>
            <a:xfrm>
              <a:off x="6881121" y="1653940"/>
              <a:ext cx="0" cy="73573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1">
              <a:extLst>
                <a:ext uri="{FF2B5EF4-FFF2-40B4-BE49-F238E27FC236}">
                  <a16:creationId xmlns:a16="http://schemas.microsoft.com/office/drawing/2014/main" id="{9B0F2B7C-F2D8-4ED0-A747-8084C43E88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8445" y="1839083"/>
              <a:ext cx="1729391" cy="124475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1">
              <a:extLst>
                <a:ext uri="{FF2B5EF4-FFF2-40B4-BE49-F238E27FC236}">
                  <a16:creationId xmlns:a16="http://schemas.microsoft.com/office/drawing/2014/main" id="{31B1012E-CAFC-47EE-80C8-9E490088D6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49199" y="2648081"/>
              <a:ext cx="625285" cy="43576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11">
              <a:extLst>
                <a:ext uri="{FF2B5EF4-FFF2-40B4-BE49-F238E27FC236}">
                  <a16:creationId xmlns:a16="http://schemas.microsoft.com/office/drawing/2014/main" id="{A67F9C8E-222C-4862-9AFE-266F018DAC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1669" y="1837388"/>
              <a:ext cx="733556" cy="53116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1">
              <a:extLst>
                <a:ext uri="{FF2B5EF4-FFF2-40B4-BE49-F238E27FC236}">
                  <a16:creationId xmlns:a16="http://schemas.microsoft.com/office/drawing/2014/main" id="{56ED82A6-7F2D-48F9-83E9-D2BA2825F36E}"/>
                </a:ext>
              </a:extLst>
            </p:cNvPr>
            <p:cNvCxnSpPr>
              <a:cxnSpLocks/>
            </p:cNvCxnSpPr>
            <p:nvPr/>
          </p:nvCxnSpPr>
          <p:spPr>
            <a:xfrm>
              <a:off x="7249199" y="1653940"/>
              <a:ext cx="0" cy="98863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2">
              <a:extLst>
                <a:ext uri="{FF2B5EF4-FFF2-40B4-BE49-F238E27FC236}">
                  <a16:creationId xmlns:a16="http://schemas.microsoft.com/office/drawing/2014/main" id="{B080A527-70BB-4C0D-9AEE-09FE05A9ED75}"/>
                </a:ext>
              </a:extLst>
            </p:cNvPr>
            <p:cNvCxnSpPr>
              <a:cxnSpLocks/>
            </p:cNvCxnSpPr>
            <p:nvPr/>
          </p:nvCxnSpPr>
          <p:spPr>
            <a:xfrm>
              <a:off x="6870101" y="1653940"/>
              <a:ext cx="379098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그룹 93">
            <a:extLst>
              <a:ext uri="{FF2B5EF4-FFF2-40B4-BE49-F238E27FC236}">
                <a16:creationId xmlns:a16="http://schemas.microsoft.com/office/drawing/2014/main" id="{75A71342-0259-46E8-9CCC-5A644613C44A}"/>
              </a:ext>
            </a:extLst>
          </p:cNvPr>
          <p:cNvGrpSpPr/>
          <p:nvPr/>
        </p:nvGrpSpPr>
        <p:grpSpPr>
          <a:xfrm>
            <a:off x="6274838" y="2909422"/>
            <a:ext cx="837477" cy="850987"/>
            <a:chOff x="5951998" y="2924697"/>
            <a:chExt cx="1104830" cy="1122653"/>
          </a:xfrm>
        </p:grpSpPr>
        <p:sp>
          <p:nvSpPr>
            <p:cNvPr id="43" name="직사각형 79">
              <a:extLst>
                <a:ext uri="{FF2B5EF4-FFF2-40B4-BE49-F238E27FC236}">
                  <a16:creationId xmlns:a16="http://schemas.microsoft.com/office/drawing/2014/main" id="{42A0CD52-A4E7-459C-87A2-A368D1C03CEC}"/>
                </a:ext>
              </a:extLst>
            </p:cNvPr>
            <p:cNvSpPr/>
            <p:nvPr/>
          </p:nvSpPr>
          <p:spPr>
            <a:xfrm>
              <a:off x="5951998" y="2924697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90">
              <a:extLst>
                <a:ext uri="{FF2B5EF4-FFF2-40B4-BE49-F238E27FC236}">
                  <a16:creationId xmlns:a16="http://schemas.microsoft.com/office/drawing/2014/main" id="{7900846E-520E-4F77-9622-216CA9A21BCF}"/>
                </a:ext>
              </a:extLst>
            </p:cNvPr>
            <p:cNvSpPr/>
            <p:nvPr/>
          </p:nvSpPr>
          <p:spPr>
            <a:xfrm>
              <a:off x="6543937" y="2924697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91">
              <a:extLst>
                <a:ext uri="{FF2B5EF4-FFF2-40B4-BE49-F238E27FC236}">
                  <a16:creationId xmlns:a16="http://schemas.microsoft.com/office/drawing/2014/main" id="{FF84211B-86E8-44F2-B4CF-75C83A6D21FD}"/>
                </a:ext>
              </a:extLst>
            </p:cNvPr>
            <p:cNvSpPr/>
            <p:nvPr/>
          </p:nvSpPr>
          <p:spPr>
            <a:xfrm>
              <a:off x="5951998" y="3534459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92">
              <a:extLst>
                <a:ext uri="{FF2B5EF4-FFF2-40B4-BE49-F238E27FC236}">
                  <a16:creationId xmlns:a16="http://schemas.microsoft.com/office/drawing/2014/main" id="{CDC9330A-126B-4711-8C82-604DAD8F8D23}"/>
                </a:ext>
              </a:extLst>
            </p:cNvPr>
            <p:cNvSpPr/>
            <p:nvPr/>
          </p:nvSpPr>
          <p:spPr>
            <a:xfrm>
              <a:off x="6543937" y="3534459"/>
              <a:ext cx="512891" cy="51289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69822" y="1346695"/>
            <a:ext cx="4358561" cy="863262"/>
            <a:chOff x="1500346" y="1497"/>
            <a:chExt cx="1991523" cy="4324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8" name="Rounded Rectangle 47"/>
            <p:cNvSpPr/>
            <p:nvPr/>
          </p:nvSpPr>
          <p:spPr>
            <a:xfrm>
              <a:off x="1500346" y="1497"/>
              <a:ext cx="1991523" cy="432461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 txBox="1"/>
            <p:nvPr/>
          </p:nvSpPr>
          <p:spPr>
            <a:xfrm>
              <a:off x="1513012" y="14163"/>
              <a:ext cx="1966191" cy="4071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>
                  <a:effectLst>
                    <a:glow rad="101600">
                      <a:srgbClr val="000000"/>
                    </a:glow>
                  </a:effectLst>
                </a:rPr>
                <a:t>DOKUMEN</a:t>
              </a:r>
              <a:endParaRPr lang="en-US" sz="1700" b="1" kern="1200" dirty="0">
                <a:effectLst>
                  <a:glow rad="101600">
                    <a:srgbClr val="000000"/>
                  </a:glow>
                </a:effectLst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663617" y="1346694"/>
            <a:ext cx="4070728" cy="885201"/>
            <a:chOff x="1500346" y="1497"/>
            <a:chExt cx="1991523" cy="4324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1" name="Rounded Rectangle 50"/>
            <p:cNvSpPr/>
            <p:nvPr/>
          </p:nvSpPr>
          <p:spPr>
            <a:xfrm>
              <a:off x="1500346" y="1497"/>
              <a:ext cx="1991523" cy="432461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ounded Rectangle 4"/>
            <p:cNvSpPr txBox="1"/>
            <p:nvPr/>
          </p:nvSpPr>
          <p:spPr>
            <a:xfrm>
              <a:off x="1513012" y="14163"/>
              <a:ext cx="1966191" cy="4071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effectLst>
                    <a:glow rad="101600">
                      <a:srgbClr val="000000"/>
                    </a:glow>
                  </a:effectLst>
                </a:rPr>
                <a:t>TARIKH AKHIR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effectLst>
                    <a:glow rad="101600">
                      <a:srgbClr val="000000"/>
                    </a:glow>
                  </a:effectLst>
                </a:rPr>
                <a:t>PENYERAHAN</a:t>
              </a:r>
              <a:endParaRPr lang="en-US" sz="2000" b="1" kern="1200" dirty="0">
                <a:effectLst>
                  <a:glow rad="101600">
                    <a:srgbClr val="000000"/>
                  </a:glow>
                </a:effectLst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37688" y="4283872"/>
            <a:ext cx="4425080" cy="928068"/>
            <a:chOff x="1958754" y="1964871"/>
            <a:chExt cx="1533114" cy="4324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4" name="Rounded Rectangle 53"/>
            <p:cNvSpPr/>
            <p:nvPr/>
          </p:nvSpPr>
          <p:spPr>
            <a:xfrm>
              <a:off x="1958754" y="1964871"/>
              <a:ext cx="1533114" cy="432461"/>
            </a:xfrm>
            <a:prstGeom prst="roundRect">
              <a:avLst>
                <a:gd name="adj" fmla="val 16670"/>
              </a:avLst>
            </a:prstGeom>
            <a:sp3d prstMaterial="plastic">
              <a:bevelT w="127000" h="25400" prst="relaxedInset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257376"/>
                <a:satOff val="17062"/>
                <a:lumOff val="3698"/>
                <a:alphaOff val="0"/>
              </a:schemeClr>
            </a:fillRef>
            <a:effectRef idx="2">
              <a:schemeClr val="accent5">
                <a:hueOff val="-4257376"/>
                <a:satOff val="17062"/>
                <a:lumOff val="36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ounded Rectangle 12"/>
            <p:cNvSpPr txBox="1"/>
            <p:nvPr/>
          </p:nvSpPr>
          <p:spPr>
            <a:xfrm>
              <a:off x="1979869" y="1985986"/>
              <a:ext cx="1490884" cy="3902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</a:rPr>
                <a:t>PENYATA PINJAMAN KENDERAAN/ KOMPUTER/ PENDAHULUAN DIRI/ PENDAHULUAN PELBAGAI</a:t>
              </a:r>
              <a:endParaRPr lang="en-US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37688" y="2426648"/>
            <a:ext cx="4418183" cy="731763"/>
            <a:chOff x="1958754" y="1964871"/>
            <a:chExt cx="1533114" cy="4324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7" name="Rounded Rectangle 76"/>
            <p:cNvSpPr/>
            <p:nvPr/>
          </p:nvSpPr>
          <p:spPr>
            <a:xfrm>
              <a:off x="1958754" y="1964871"/>
              <a:ext cx="1533114" cy="432461"/>
            </a:xfrm>
            <a:prstGeom prst="roundRect">
              <a:avLst>
                <a:gd name="adj" fmla="val 16670"/>
              </a:avLst>
            </a:prstGeom>
            <a:sp3d prstMaterial="plastic">
              <a:bevelT w="127000" h="25400" prst="relaxedInset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257376"/>
                <a:satOff val="17062"/>
                <a:lumOff val="3698"/>
                <a:alphaOff val="0"/>
              </a:schemeClr>
            </a:fillRef>
            <a:effectRef idx="2">
              <a:schemeClr val="accent5">
                <a:hueOff val="-4257376"/>
                <a:satOff val="17062"/>
                <a:lumOff val="36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Rounded Rectangle 12"/>
            <p:cNvSpPr txBox="1"/>
            <p:nvPr/>
          </p:nvSpPr>
          <p:spPr>
            <a:xfrm>
              <a:off x="1979869" y="1985986"/>
              <a:ext cx="1490884" cy="3902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solidFill>
                    <a:schemeClr val="tx1"/>
                  </a:solidFill>
                </a:rPr>
                <a:t>SENARAI BAKI DEPOSIT</a:t>
              </a:r>
              <a:endParaRPr lang="en-US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57483" y="3300695"/>
            <a:ext cx="4398388" cy="811490"/>
            <a:chOff x="1958754" y="2449227"/>
            <a:chExt cx="1533114" cy="4324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0" name="Rounded Rectangle 79"/>
            <p:cNvSpPr/>
            <p:nvPr/>
          </p:nvSpPr>
          <p:spPr>
            <a:xfrm>
              <a:off x="1958754" y="2449227"/>
              <a:ext cx="1533114" cy="432461"/>
            </a:xfrm>
            <a:prstGeom prst="roundRect">
              <a:avLst>
                <a:gd name="adj" fmla="val 16670"/>
              </a:avLst>
            </a:prstGeom>
            <a:sp3d prstMaterial="plastic">
              <a:bevelT w="127000" h="25400" prst="relaxedInset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5676501"/>
                <a:satOff val="22749"/>
                <a:lumOff val="4930"/>
                <a:alphaOff val="0"/>
              </a:schemeClr>
            </a:fillRef>
            <a:effectRef idx="2">
              <a:schemeClr val="accent5">
                <a:hueOff val="-5676501"/>
                <a:satOff val="22749"/>
                <a:lumOff val="49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Rounded Rectangle 14"/>
            <p:cNvSpPr txBox="1"/>
            <p:nvPr/>
          </p:nvSpPr>
          <p:spPr>
            <a:xfrm>
              <a:off x="1979869" y="2470342"/>
              <a:ext cx="1490884" cy="3902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PENYATA TERIMAAN DAN BAYARAN AKAUN AMANAH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057482" y="5390430"/>
            <a:ext cx="4398388" cy="811490"/>
            <a:chOff x="1958754" y="2449227"/>
            <a:chExt cx="1533114" cy="4324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3" name="Rounded Rectangle 82"/>
            <p:cNvSpPr/>
            <p:nvPr/>
          </p:nvSpPr>
          <p:spPr>
            <a:xfrm>
              <a:off x="1958754" y="2449227"/>
              <a:ext cx="1533114" cy="432461"/>
            </a:xfrm>
            <a:prstGeom prst="roundRect">
              <a:avLst>
                <a:gd name="adj" fmla="val 16670"/>
              </a:avLst>
            </a:prstGeom>
            <a:sp3d prstMaterial="plastic">
              <a:bevelT w="127000" h="25400" prst="relaxedInset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5676501"/>
                <a:satOff val="22749"/>
                <a:lumOff val="4930"/>
                <a:alphaOff val="0"/>
              </a:schemeClr>
            </a:fillRef>
            <a:effectRef idx="2">
              <a:schemeClr val="accent5">
                <a:hueOff val="-5676501"/>
                <a:satOff val="22749"/>
                <a:lumOff val="49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Rounded Rectangle 14"/>
            <p:cNvSpPr txBox="1"/>
            <p:nvPr/>
          </p:nvSpPr>
          <p:spPr>
            <a:xfrm>
              <a:off x="1979869" y="2470342"/>
              <a:ext cx="1490884" cy="3902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PENYATA TUNGGAKAN HASIL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56B85778-BEC9-4445-99D7-2FD776A6DE21}"/>
              </a:ext>
            </a:extLst>
          </p:cNvPr>
          <p:cNvSpPr txBox="1"/>
          <p:nvPr/>
        </p:nvSpPr>
        <p:spPr>
          <a:xfrm>
            <a:off x="7018863" y="3555221"/>
            <a:ext cx="3521290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cs typeface="Arial" pitchFamily="34" charset="0"/>
              </a:rPr>
              <a:t>2 JANUARI 2020</a:t>
            </a:r>
          </a:p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cs typeface="Arial" pitchFamily="34" charset="0"/>
              </a:rPr>
              <a:t>(KHAMIS)</a:t>
            </a:r>
            <a:endParaRPr lang="ko-KR" altLang="en-US" sz="3200" b="1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617292" y="3536641"/>
            <a:ext cx="1148023" cy="110198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674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134970"/>
            <a:ext cx="11573197" cy="724247"/>
          </a:xfrm>
        </p:spPr>
        <p:txBody>
          <a:bodyPr>
            <a:normAutofit fontScale="25000" lnSpcReduction="20000"/>
          </a:bodyPr>
          <a:lstStyle/>
          <a:p>
            <a:pPr lvl="0" algn="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PERBENDAHARAAN NEGERI PERLIS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lvl="0" algn="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TARIKH AKHIR PENYERAHAN DOKUMEN KEWANGAN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lvl="0" algn="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PENUTUPAN AKAUN TAHUN KEWANGAN 2019</a:t>
            </a:r>
            <a:endParaRPr lang="en-US" altLang="en-US" sz="7200" dirty="0">
              <a:solidFill>
                <a:schemeClr val="tx1"/>
              </a:solidFill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3C1945F9-EC1A-4DC6-94BC-B32747B005FE}"/>
              </a:ext>
            </a:extLst>
          </p:cNvPr>
          <p:cNvSpPr/>
          <p:nvPr/>
        </p:nvSpPr>
        <p:spPr>
          <a:xfrm>
            <a:off x="430251" y="1552564"/>
            <a:ext cx="2674954" cy="4755879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1525DC-8BA7-4018-90E4-2BDCE54D14CE}"/>
              </a:ext>
            </a:extLst>
          </p:cNvPr>
          <p:cNvSpPr txBox="1"/>
          <p:nvPr/>
        </p:nvSpPr>
        <p:spPr>
          <a:xfrm>
            <a:off x="-366459" y="2768651"/>
            <a:ext cx="33435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0" lvl="1"/>
            <a:r>
              <a:rPr lang="en-MY" dirty="0" err="1">
                <a:effectLst>
                  <a:glow rad="101600">
                    <a:srgbClr val="FFFFFF"/>
                  </a:glow>
                </a:effectLst>
              </a:rPr>
              <a:t>Membuat</a:t>
            </a:r>
            <a:r>
              <a:rPr lang="en-MY" dirty="0">
                <a:effectLst>
                  <a:glow rad="101600">
                    <a:srgbClr val="FFFFFF"/>
                  </a:glow>
                </a:effectLst>
              </a:rPr>
              <a:t> </a:t>
            </a:r>
            <a:r>
              <a:rPr lang="en-MY" dirty="0" err="1">
                <a:effectLst>
                  <a:glow rad="101600">
                    <a:srgbClr val="FFFFFF"/>
                  </a:glow>
                </a:effectLst>
              </a:rPr>
              <a:t>perancangan</a:t>
            </a:r>
            <a:r>
              <a:rPr lang="en-MY" dirty="0">
                <a:effectLst>
                  <a:glow rad="101600">
                    <a:srgbClr val="FFFFFF"/>
                  </a:glow>
                </a:effectLst>
              </a:rPr>
              <a:t> </a:t>
            </a:r>
            <a:r>
              <a:rPr lang="en-MY" dirty="0" err="1">
                <a:effectLst>
                  <a:glow rad="101600">
                    <a:srgbClr val="FFFFFF"/>
                  </a:glow>
                </a:effectLst>
              </a:rPr>
              <a:t>bagi</a:t>
            </a:r>
            <a:r>
              <a:rPr lang="en-MY" dirty="0">
                <a:effectLst>
                  <a:glow rad="101600">
                    <a:srgbClr val="FFFFFF"/>
                  </a:glow>
                </a:effectLst>
              </a:rPr>
              <a:t> </a:t>
            </a:r>
            <a:r>
              <a:rPr lang="en-MY" dirty="0" err="1">
                <a:effectLst>
                  <a:glow rad="101600">
                    <a:srgbClr val="FFFFFF"/>
                  </a:glow>
                </a:effectLst>
              </a:rPr>
              <a:t>perolehan</a:t>
            </a:r>
            <a:r>
              <a:rPr lang="en-MY" dirty="0">
                <a:effectLst>
                  <a:glow rad="101600">
                    <a:srgbClr val="FFFFFF"/>
                  </a:glow>
                </a:effectLst>
              </a:rPr>
              <a:t>/</a:t>
            </a:r>
            <a:r>
              <a:rPr lang="en-MY" dirty="0" err="1">
                <a:effectLst>
                  <a:glow rad="101600">
                    <a:srgbClr val="FFFFFF"/>
                  </a:glow>
                </a:effectLst>
              </a:rPr>
              <a:t>pembelian</a:t>
            </a:r>
            <a:r>
              <a:rPr lang="en-MY" dirty="0">
                <a:effectLst>
                  <a:glow rad="101600">
                    <a:srgbClr val="FFFFFF"/>
                  </a:glow>
                </a:effectLst>
              </a:rPr>
              <a:t> </a:t>
            </a:r>
            <a:r>
              <a:rPr lang="en-MY" dirty="0" err="1">
                <a:effectLst>
                  <a:glow rad="101600">
                    <a:srgbClr val="FFFFFF"/>
                  </a:glow>
                </a:effectLst>
              </a:rPr>
              <a:t>keperluan</a:t>
            </a:r>
            <a:r>
              <a:rPr lang="en-MY" dirty="0">
                <a:effectLst>
                  <a:glow rad="101600">
                    <a:srgbClr val="FFFFFF"/>
                  </a:glow>
                </a:effectLst>
              </a:rPr>
              <a:t> </a:t>
            </a:r>
          </a:p>
          <a:p>
            <a:pPr marL="901700" lvl="1"/>
            <a:r>
              <a:rPr lang="en-MY" dirty="0" err="1">
                <a:effectLst>
                  <a:glow rad="101600">
                    <a:srgbClr val="FFFFFF"/>
                  </a:glow>
                </a:effectLst>
              </a:rPr>
              <a:t>Jabatan</a:t>
            </a:r>
            <a:r>
              <a:rPr lang="en-MY" dirty="0">
                <a:effectLst>
                  <a:glow rad="101600">
                    <a:srgbClr val="FFFFFF"/>
                  </a:glow>
                </a:effectLst>
              </a:rPr>
              <a:t> </a:t>
            </a:r>
            <a:r>
              <a:rPr lang="en-MY" dirty="0" err="1">
                <a:effectLst>
                  <a:glow rad="101600">
                    <a:srgbClr val="FFFFFF"/>
                  </a:glow>
                </a:effectLst>
              </a:rPr>
              <a:t>sehingga</a:t>
            </a:r>
            <a:r>
              <a:rPr lang="en-MY" dirty="0">
                <a:effectLst>
                  <a:glow rad="101600">
                    <a:srgbClr val="FFFFFF"/>
                  </a:glow>
                </a:effectLst>
              </a:rPr>
              <a:t> </a:t>
            </a:r>
            <a:r>
              <a:rPr lang="en-MY" dirty="0" err="1">
                <a:effectLst>
                  <a:glow rad="101600">
                    <a:srgbClr val="FFFFFF"/>
                  </a:glow>
                </a:effectLst>
              </a:rPr>
              <a:t>hujung</a:t>
            </a:r>
            <a:r>
              <a:rPr lang="en-MY" dirty="0">
                <a:effectLst>
                  <a:glow rad="101600">
                    <a:srgbClr val="FFFFFF"/>
                  </a:glow>
                </a:effectLst>
              </a:rPr>
              <a:t> </a:t>
            </a:r>
            <a:r>
              <a:rPr lang="en-MY" dirty="0" err="1" smtClean="0">
                <a:effectLst>
                  <a:glow rad="101600">
                    <a:srgbClr val="FFFFFF"/>
                  </a:glow>
                </a:effectLst>
              </a:rPr>
              <a:t>tahun</a:t>
            </a:r>
            <a:endParaRPr lang="en-MY" dirty="0" smtClean="0">
              <a:effectLst>
                <a:glow rad="101600">
                  <a:srgbClr val="FFFFFF">
                    <a:alpha val="60000"/>
                  </a:srgbClr>
                </a:glow>
              </a:effectLst>
            </a:endParaRPr>
          </a:p>
          <a:p>
            <a:pPr marL="901700" lvl="1"/>
            <a:endParaRPr lang="en-MY" dirty="0">
              <a:effectLst>
                <a:glow rad="101600">
                  <a:srgbClr val="FFFFFF">
                    <a:alpha val="60000"/>
                  </a:srgbClr>
                </a:glow>
              </a:effectLst>
            </a:endParaRPr>
          </a:p>
          <a:p>
            <a:pPr marL="901700" lvl="1"/>
            <a:r>
              <a:rPr lang="en-MY" dirty="0" smtClean="0"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LO/</a:t>
            </a:r>
            <a:r>
              <a:rPr lang="en-MY" dirty="0" err="1" smtClean="0"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Inden</a:t>
            </a:r>
            <a:r>
              <a:rPr lang="en-MY" dirty="0" smtClean="0"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 </a:t>
            </a:r>
            <a:r>
              <a:rPr lang="en-MY" dirty="0" err="1" smtClean="0"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Kerja</a:t>
            </a:r>
            <a:r>
              <a:rPr lang="en-MY" dirty="0" smtClean="0"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 </a:t>
            </a:r>
            <a:r>
              <a:rPr lang="en-MY" dirty="0" err="1" smtClean="0"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dikeluarkan</a:t>
            </a:r>
            <a:r>
              <a:rPr lang="en-MY" dirty="0"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 </a:t>
            </a:r>
            <a:r>
              <a:rPr lang="fi-FI" b="1" u="sng" dirty="0" smtClean="0">
                <a:effectLst>
                  <a:glow rad="101600">
                    <a:srgbClr val="FFFFFF"/>
                  </a:glow>
                </a:effectLst>
              </a:rPr>
              <a:t>tidak lewat</a:t>
            </a:r>
            <a:r>
              <a:rPr lang="fi-FI" b="1" dirty="0" smtClean="0">
                <a:effectLst>
                  <a:glow rad="101600">
                    <a:srgbClr val="FFFFFF"/>
                  </a:glow>
                </a:effectLst>
              </a:rPr>
              <a:t> </a:t>
            </a:r>
            <a:r>
              <a:rPr lang="fi-FI" dirty="0" smtClean="0">
                <a:effectLst>
                  <a:glow rad="101600">
                    <a:srgbClr val="FFFFFF"/>
                  </a:glow>
                </a:effectLst>
              </a:rPr>
              <a:t>daripada </a:t>
            </a:r>
          </a:p>
          <a:p>
            <a:pPr marL="901700" lvl="1"/>
            <a:r>
              <a:rPr lang="fi-FI" b="1" dirty="0" smtClean="0">
                <a:effectLst>
                  <a:glow rad="101600">
                    <a:srgbClr val="FFFFFF"/>
                  </a:glow>
                </a:effectLst>
              </a:rPr>
              <a:t>15 </a:t>
            </a:r>
            <a:r>
              <a:rPr lang="fi-FI" b="1" dirty="0">
                <a:effectLst>
                  <a:glow rad="101600">
                    <a:srgbClr val="FFFFFF"/>
                  </a:glow>
                </a:effectLst>
              </a:rPr>
              <a:t>November 2019 </a:t>
            </a:r>
            <a:endParaRPr lang="en-MY" b="1" u="sng" dirty="0">
              <a:effectLst>
                <a:glow rad="101600">
                  <a:srgbClr val="FFFFFF">
                    <a:alpha val="60000"/>
                  </a:srgbClr>
                </a:glow>
              </a:effectLst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F92240F-9426-4459-961B-946E9397F0BD}"/>
              </a:ext>
            </a:extLst>
          </p:cNvPr>
          <p:cNvSpPr/>
          <p:nvPr/>
        </p:nvSpPr>
        <p:spPr>
          <a:xfrm>
            <a:off x="438852" y="1581855"/>
            <a:ext cx="1478459" cy="864096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0333B-F156-427B-AAF1-944EE4E4CA42}"/>
              </a:ext>
            </a:extLst>
          </p:cNvPr>
          <p:cNvSpPr txBox="1"/>
          <p:nvPr/>
        </p:nvSpPr>
        <p:spPr>
          <a:xfrm>
            <a:off x="798817" y="173467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ounded Rectangle 64">
            <a:extLst>
              <a:ext uri="{FF2B5EF4-FFF2-40B4-BE49-F238E27FC236}">
                <a16:creationId xmlns:a16="http://schemas.microsoft.com/office/drawing/2014/main" id="{E89F2E82-E7EE-4C9E-8597-98FAD43633DD}"/>
              </a:ext>
            </a:extLst>
          </p:cNvPr>
          <p:cNvSpPr/>
          <p:nvPr/>
        </p:nvSpPr>
        <p:spPr>
          <a:xfrm>
            <a:off x="3284899" y="1552565"/>
            <a:ext cx="2616175" cy="4755878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3" name="Right Arrow 66">
            <a:extLst>
              <a:ext uri="{FF2B5EF4-FFF2-40B4-BE49-F238E27FC236}">
                <a16:creationId xmlns:a16="http://schemas.microsoft.com/office/drawing/2014/main" id="{1AFC4C71-6016-4497-B259-A0F52845B0DF}"/>
              </a:ext>
            </a:extLst>
          </p:cNvPr>
          <p:cNvSpPr/>
          <p:nvPr/>
        </p:nvSpPr>
        <p:spPr>
          <a:xfrm>
            <a:off x="3302431" y="1581855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7BBAD1-7EBC-4E45-AE20-2B920F2D7751}"/>
              </a:ext>
            </a:extLst>
          </p:cNvPr>
          <p:cNvSpPr txBox="1"/>
          <p:nvPr/>
        </p:nvSpPr>
        <p:spPr>
          <a:xfrm>
            <a:off x="3615853" y="175853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ounded Rectangle 71">
            <a:extLst>
              <a:ext uri="{FF2B5EF4-FFF2-40B4-BE49-F238E27FC236}">
                <a16:creationId xmlns:a16="http://schemas.microsoft.com/office/drawing/2014/main" id="{7D0BCF7D-5706-4743-9547-30B7A843D0E5}"/>
              </a:ext>
            </a:extLst>
          </p:cNvPr>
          <p:cNvSpPr/>
          <p:nvPr/>
        </p:nvSpPr>
        <p:spPr>
          <a:xfrm>
            <a:off x="6127285" y="1581855"/>
            <a:ext cx="2652137" cy="4726588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DD8556-3A9F-4991-9C77-72416FF0C32A}"/>
              </a:ext>
            </a:extLst>
          </p:cNvPr>
          <p:cNvGrpSpPr/>
          <p:nvPr/>
        </p:nvGrpSpPr>
        <p:grpSpPr>
          <a:xfrm>
            <a:off x="5782668" y="2335173"/>
            <a:ext cx="2994294" cy="2218566"/>
            <a:chOff x="760050" y="4004825"/>
            <a:chExt cx="2016158" cy="13372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3730A5-8E44-4F94-9229-AC4402CCA01A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04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09E6C8-FD57-43A4-B647-BE328D503B61}"/>
                </a:ext>
              </a:extLst>
            </p:cNvPr>
            <p:cNvSpPr txBox="1"/>
            <p:nvPr/>
          </p:nvSpPr>
          <p:spPr>
            <a:xfrm>
              <a:off x="760050" y="4284656"/>
              <a:ext cx="2012847" cy="1057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fi-FI" dirty="0"/>
                <a:t>Pesanan </a:t>
              </a:r>
              <a:r>
                <a:rPr lang="fi-FI" dirty="0" smtClean="0"/>
                <a:t>Tempatan/ </a:t>
              </a:r>
              <a:r>
                <a:rPr lang="fi-FI" dirty="0"/>
                <a:t>Inden Kerja yang tidak sempat </a:t>
              </a:r>
              <a:r>
                <a:rPr lang="fi-FI" dirty="0" smtClean="0"/>
                <a:t>dibayar tahun kewangan 2019 hendaklah </a:t>
              </a:r>
              <a:endParaRPr lang="fi-FI" dirty="0"/>
            </a:p>
            <a:p>
              <a:pPr lvl="1"/>
              <a:r>
                <a:rPr lang="fi-FI" b="1" dirty="0" smtClean="0"/>
                <a:t>dibatalkan</a:t>
              </a:r>
              <a:endParaRPr lang="fi-FI" dirty="0"/>
            </a:p>
          </p:txBody>
        </p:sp>
      </p:grpSp>
      <p:sp>
        <p:nvSpPr>
          <p:cNvPr id="19" name="Right Arrow 73">
            <a:extLst>
              <a:ext uri="{FF2B5EF4-FFF2-40B4-BE49-F238E27FC236}">
                <a16:creationId xmlns:a16="http://schemas.microsoft.com/office/drawing/2014/main" id="{644BAD84-2B0F-440C-8BE1-D05D443EE5F4}"/>
              </a:ext>
            </a:extLst>
          </p:cNvPr>
          <p:cNvSpPr/>
          <p:nvPr/>
        </p:nvSpPr>
        <p:spPr>
          <a:xfrm>
            <a:off x="6135827" y="1625977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F56028-DB8B-44D7-9297-8EA3E4FD85D0}"/>
              </a:ext>
            </a:extLst>
          </p:cNvPr>
          <p:cNvSpPr txBox="1"/>
          <p:nvPr/>
        </p:nvSpPr>
        <p:spPr>
          <a:xfrm>
            <a:off x="6429309" y="180265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ounded Rectangle 78">
            <a:extLst>
              <a:ext uri="{FF2B5EF4-FFF2-40B4-BE49-F238E27FC236}">
                <a16:creationId xmlns:a16="http://schemas.microsoft.com/office/drawing/2014/main" id="{676F6070-24AD-4D7E-802B-A6734E33582B}"/>
              </a:ext>
            </a:extLst>
          </p:cNvPr>
          <p:cNvSpPr/>
          <p:nvPr/>
        </p:nvSpPr>
        <p:spPr>
          <a:xfrm>
            <a:off x="8985794" y="1581855"/>
            <a:ext cx="2684838" cy="4726588"/>
          </a:xfrm>
          <a:prstGeom prst="roundRect">
            <a:avLst>
              <a:gd name="adj" fmla="val 773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25" name="Right Arrow 80">
            <a:extLst>
              <a:ext uri="{FF2B5EF4-FFF2-40B4-BE49-F238E27FC236}">
                <a16:creationId xmlns:a16="http://schemas.microsoft.com/office/drawing/2014/main" id="{73FD92FB-5EC6-4424-B0D6-95F27DFAE786}"/>
              </a:ext>
            </a:extLst>
          </p:cNvPr>
          <p:cNvSpPr/>
          <p:nvPr/>
        </p:nvSpPr>
        <p:spPr>
          <a:xfrm>
            <a:off x="8996772" y="1589878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148520-F1E4-4235-A9FF-C746ABA6A418}"/>
              </a:ext>
            </a:extLst>
          </p:cNvPr>
          <p:cNvSpPr txBox="1"/>
          <p:nvPr/>
        </p:nvSpPr>
        <p:spPr>
          <a:xfrm>
            <a:off x="9270312" y="1766553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DD8556-3A9F-4991-9C77-72416FF0C32A}"/>
              </a:ext>
            </a:extLst>
          </p:cNvPr>
          <p:cNvGrpSpPr/>
          <p:nvPr/>
        </p:nvGrpSpPr>
        <p:grpSpPr>
          <a:xfrm>
            <a:off x="8539507" y="2405849"/>
            <a:ext cx="2989377" cy="673992"/>
            <a:chOff x="763361" y="4004825"/>
            <a:chExt cx="2012847" cy="40626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3730A5-8E44-4F94-9229-AC4402CCA01A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04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09E6C8-FD57-43A4-B647-BE328D503B61}"/>
                </a:ext>
              </a:extLst>
            </p:cNvPr>
            <p:cNvSpPr txBox="1"/>
            <p:nvPr/>
          </p:nvSpPr>
          <p:spPr>
            <a:xfrm>
              <a:off x="763361" y="4244121"/>
              <a:ext cx="2012847" cy="166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7" name="Picture Placeholder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r="25089" b="10913"/>
          <a:stretch/>
        </p:blipFill>
        <p:spPr>
          <a:xfrm>
            <a:off x="1895517" y="1734671"/>
            <a:ext cx="623334" cy="611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Placeholder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r="25089" b="10913"/>
          <a:stretch/>
        </p:blipFill>
        <p:spPr>
          <a:xfrm>
            <a:off x="4780890" y="1716109"/>
            <a:ext cx="623334" cy="611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Placeholder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r="25089" b="10913"/>
          <a:stretch/>
        </p:blipFill>
        <p:spPr>
          <a:xfrm>
            <a:off x="7614286" y="1758530"/>
            <a:ext cx="623334" cy="611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Placeholder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r="25089" b="10913"/>
          <a:stretch/>
        </p:blipFill>
        <p:spPr>
          <a:xfrm>
            <a:off x="10486209" y="1708042"/>
            <a:ext cx="623334" cy="611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Rounded Rectangle 40"/>
          <p:cNvSpPr/>
          <p:nvPr/>
        </p:nvSpPr>
        <p:spPr>
          <a:xfrm>
            <a:off x="3420977" y="879414"/>
            <a:ext cx="4728299" cy="595631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glow rad="101600">
                    <a:srgbClr val="000000"/>
                  </a:glow>
                </a:effectLst>
              </a:rPr>
              <a:t>TANGGUNGJAWAB JABATAN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rgbClr val="000000"/>
                  </a:glow>
                </a:effectLst>
                <a:cs typeface="Arial" pitchFamily="34" charset="0"/>
              </a:rPr>
              <a:t>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rgbClr val="000000"/>
                </a:glow>
              </a:effectLst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0CEAE11-F733-418D-90FA-9BC61AEA23A5}"/>
              </a:ext>
            </a:extLst>
          </p:cNvPr>
          <p:cNvGrpSpPr/>
          <p:nvPr/>
        </p:nvGrpSpPr>
        <p:grpSpPr>
          <a:xfrm>
            <a:off x="3029629" y="2429836"/>
            <a:ext cx="2924031" cy="3223691"/>
            <a:chOff x="717491" y="4004825"/>
            <a:chExt cx="2231089" cy="322369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A8A565F-9B05-422B-A324-51E9943213B0}"/>
                </a:ext>
              </a:extLst>
            </p:cNvPr>
            <p:cNvSpPr txBox="1"/>
            <p:nvPr/>
          </p:nvSpPr>
          <p:spPr>
            <a:xfrm>
              <a:off x="1077300" y="4004825"/>
              <a:ext cx="1871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12232A-A513-4EDD-8F67-EE885CFE5C78}"/>
                </a:ext>
              </a:extLst>
            </p:cNvPr>
            <p:cNvSpPr txBox="1"/>
            <p:nvPr/>
          </p:nvSpPr>
          <p:spPr>
            <a:xfrm>
              <a:off x="717491" y="4366194"/>
              <a:ext cx="206612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fi-FI" dirty="0"/>
                <a:t>M</a:t>
              </a:r>
              <a:r>
                <a:rPr lang="fi-FI" dirty="0" smtClean="0"/>
                <a:t>emastikan </a:t>
              </a:r>
              <a:r>
                <a:rPr lang="fi-FI" b="1" dirty="0"/>
                <a:t>peruntukan adalah </a:t>
              </a:r>
              <a:r>
                <a:rPr lang="fi-FI" b="1" dirty="0" smtClean="0"/>
                <a:t>mencukupi </a:t>
              </a:r>
              <a:r>
                <a:rPr lang="fi-FI" dirty="0" smtClean="0"/>
                <a:t>bagi menanggung perbelanjaan </a:t>
              </a:r>
            </a:p>
            <a:p>
              <a:pPr lvl="1"/>
              <a:endParaRPr lang="fi-FI" dirty="0"/>
            </a:p>
            <a:p>
              <a:pPr lvl="1"/>
              <a:r>
                <a:rPr lang="fi-FI" dirty="0" smtClean="0"/>
                <a:t>Tarikh akhir pindah/tambah peruntukan </a:t>
              </a:r>
            </a:p>
            <a:p>
              <a:pPr lvl="1"/>
              <a:r>
                <a:rPr lang="fi-FI" b="1" dirty="0" smtClean="0"/>
                <a:t>20 Disember 2019</a:t>
              </a:r>
              <a:endParaRPr lang="fi-FI" b="1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809E6C8-FD57-43A4-B647-BE328D503B61}"/>
              </a:ext>
            </a:extLst>
          </p:cNvPr>
          <p:cNvSpPr txBox="1"/>
          <p:nvPr/>
        </p:nvSpPr>
        <p:spPr>
          <a:xfrm>
            <a:off x="8686080" y="2788396"/>
            <a:ext cx="2989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dirty="0"/>
              <a:t>Pastikan Ruangan Tanggungan dan Liabiliti Belum</a:t>
            </a:r>
          </a:p>
          <a:p>
            <a:pPr lvl="1"/>
            <a:r>
              <a:rPr lang="fi-FI" dirty="0"/>
              <a:t>Selesai di Buku Vot Jabatan/PTJ </a:t>
            </a:r>
            <a:r>
              <a:rPr lang="fi-FI" b="1" dirty="0"/>
              <a:t>disifarkan sebelum </a:t>
            </a:r>
          </a:p>
          <a:p>
            <a:pPr lvl="1"/>
            <a:r>
              <a:rPr lang="fi-FI" b="1" dirty="0"/>
              <a:t>atau pada </a:t>
            </a:r>
            <a:endParaRPr lang="fi-FI" b="1" dirty="0" smtClean="0"/>
          </a:p>
          <a:p>
            <a:pPr lvl="1"/>
            <a:r>
              <a:rPr lang="fi-FI" b="1" dirty="0" smtClean="0"/>
              <a:t>27 </a:t>
            </a:r>
            <a:r>
              <a:rPr lang="fi-FI" b="1" dirty="0"/>
              <a:t>Disember </a:t>
            </a:r>
            <a:r>
              <a:rPr lang="fi-FI" b="1" dirty="0" smtClean="0"/>
              <a:t>2019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353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6635695" y="2512084"/>
            <a:ext cx="5257800" cy="16426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dirty="0" err="1">
                <a:solidFill>
                  <a:schemeClr val="tx1"/>
                </a:solidFill>
              </a:rPr>
              <a:t>Bayaran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dibuat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b="1" dirty="0" err="1">
                <a:solidFill>
                  <a:schemeClr val="tx1"/>
                </a:solidFill>
              </a:rPr>
              <a:t>setakat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bekalan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dibekalkan</a:t>
            </a:r>
            <a:r>
              <a:rPr lang="en-MY" dirty="0">
                <a:solidFill>
                  <a:schemeClr val="tx1"/>
                </a:solidFill>
              </a:rPr>
              <a:t>, </a:t>
            </a:r>
            <a:r>
              <a:rPr lang="en-MY" dirty="0" err="1">
                <a:solidFill>
                  <a:schemeClr val="tx1"/>
                </a:solidFill>
              </a:rPr>
              <a:t>perkhidmatan</a:t>
            </a:r>
            <a:r>
              <a:rPr lang="en-MY" dirty="0">
                <a:solidFill>
                  <a:schemeClr val="tx1"/>
                </a:solidFill>
              </a:rPr>
              <a:t> di </a:t>
            </a:r>
            <a:r>
              <a:rPr lang="en-MY" dirty="0" err="1">
                <a:solidFill>
                  <a:schemeClr val="tx1"/>
                </a:solidFill>
              </a:rPr>
              <a:t>sempurnakan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atau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kerja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disiapkan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sehingga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tarikh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akhir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 smtClean="0">
                <a:solidFill>
                  <a:schemeClr val="tx1"/>
                </a:solidFill>
              </a:rPr>
              <a:t>bayaran</a:t>
            </a:r>
            <a:r>
              <a:rPr lang="en-MY" dirty="0" smtClean="0">
                <a:solidFill>
                  <a:schemeClr val="tx1"/>
                </a:solidFill>
              </a:rPr>
              <a:t>.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C22B6A10-007A-4614-B492-34A33A104165}"/>
              </a:ext>
            </a:extLst>
          </p:cNvPr>
          <p:cNvSpPr txBox="1">
            <a:spLocks/>
          </p:cNvSpPr>
          <p:nvPr/>
        </p:nvSpPr>
        <p:spPr>
          <a:xfrm>
            <a:off x="7716296" y="2428343"/>
            <a:ext cx="4554189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623554" y="5129912"/>
            <a:ext cx="5524377" cy="16124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600" dirty="0" err="1">
                <a:solidFill>
                  <a:schemeClr val="tx1"/>
                </a:solidFill>
              </a:rPr>
              <a:t>Bayaran</a:t>
            </a:r>
            <a:r>
              <a:rPr lang="en-MY" sz="1600" dirty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dibuat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selewat-lewatnya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pada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b="1" dirty="0" smtClean="0">
                <a:solidFill>
                  <a:schemeClr val="tx1"/>
                </a:solidFill>
              </a:rPr>
              <a:t>27 </a:t>
            </a:r>
            <a:r>
              <a:rPr lang="en-MY" sz="1600" b="1" dirty="0" err="1" smtClean="0">
                <a:solidFill>
                  <a:schemeClr val="tx1"/>
                </a:solidFill>
              </a:rPr>
              <a:t>Disember</a:t>
            </a:r>
            <a:r>
              <a:rPr lang="en-MY" sz="1600" b="1" dirty="0">
                <a:solidFill>
                  <a:schemeClr val="tx1"/>
                </a:solidFill>
              </a:rPr>
              <a:t> </a:t>
            </a:r>
            <a:r>
              <a:rPr lang="en-MY" sz="1600" b="1" dirty="0" smtClean="0">
                <a:solidFill>
                  <a:schemeClr val="tx1"/>
                </a:solidFill>
              </a:rPr>
              <a:t>2019</a:t>
            </a:r>
            <a:r>
              <a:rPr lang="en-MY" sz="1600" dirty="0" smtClean="0">
                <a:solidFill>
                  <a:schemeClr val="tx1"/>
                </a:solidFill>
              </a:rPr>
              <a:t>.</a:t>
            </a:r>
          </a:p>
          <a:p>
            <a:endParaRPr lang="en-MY" sz="1600" dirty="0">
              <a:solidFill>
                <a:schemeClr val="tx1"/>
              </a:solidFill>
            </a:endParaRPr>
          </a:p>
          <a:p>
            <a:r>
              <a:rPr lang="en-MY" sz="1600" dirty="0" err="1" smtClean="0">
                <a:solidFill>
                  <a:schemeClr val="tx1"/>
                </a:solidFill>
              </a:rPr>
              <a:t>Tuntutan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boleh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dibayar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b="1" dirty="0" err="1" smtClean="0">
                <a:solidFill>
                  <a:schemeClr val="tx1"/>
                </a:solidFill>
              </a:rPr>
              <a:t>sebelum</a:t>
            </a:r>
            <a:r>
              <a:rPr lang="en-MY" sz="1600" b="1" dirty="0" smtClean="0">
                <a:solidFill>
                  <a:schemeClr val="tx1"/>
                </a:solidFill>
              </a:rPr>
              <a:t> </a:t>
            </a:r>
            <a:r>
              <a:rPr lang="en-MY" sz="1600" b="1" dirty="0" err="1" smtClean="0">
                <a:solidFill>
                  <a:schemeClr val="tx1"/>
                </a:solidFill>
              </a:rPr>
              <a:t>atau</a:t>
            </a:r>
            <a:r>
              <a:rPr lang="en-MY" sz="1600" b="1" dirty="0" smtClean="0">
                <a:solidFill>
                  <a:schemeClr val="tx1"/>
                </a:solidFill>
              </a:rPr>
              <a:t> </a:t>
            </a:r>
            <a:r>
              <a:rPr lang="en-MY" sz="1600" b="1" dirty="0" err="1" smtClean="0">
                <a:solidFill>
                  <a:schemeClr val="tx1"/>
                </a:solidFill>
              </a:rPr>
              <a:t>pada</a:t>
            </a:r>
            <a:r>
              <a:rPr lang="en-MY" sz="1600" b="1" dirty="0" smtClean="0">
                <a:solidFill>
                  <a:schemeClr val="tx1"/>
                </a:solidFill>
              </a:rPr>
              <a:t> 13.12.2019</a:t>
            </a:r>
            <a:r>
              <a:rPr lang="en-MY" sz="1600" dirty="0" smtClean="0">
                <a:solidFill>
                  <a:schemeClr val="tx1"/>
                </a:solidFill>
              </a:rPr>
              <a:t>, </a:t>
            </a:r>
            <a:r>
              <a:rPr lang="en-MY" sz="1600" dirty="0" err="1" smtClean="0">
                <a:solidFill>
                  <a:schemeClr val="tx1"/>
                </a:solidFill>
              </a:rPr>
              <a:t>sekiranya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tiada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lagi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tuntutan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selepas</a:t>
            </a:r>
            <a:r>
              <a:rPr lang="en-MY" sz="1600" dirty="0" smtClean="0">
                <a:solidFill>
                  <a:schemeClr val="tx1"/>
                </a:solidFill>
              </a:rPr>
              <a:t> </a:t>
            </a:r>
            <a:r>
              <a:rPr lang="en-MY" sz="1600" dirty="0" err="1" smtClean="0">
                <a:solidFill>
                  <a:schemeClr val="tx1"/>
                </a:solidFill>
              </a:rPr>
              <a:t>itu</a:t>
            </a:r>
            <a:r>
              <a:rPr lang="en-MY" sz="1600" dirty="0" smtClean="0">
                <a:solidFill>
                  <a:schemeClr val="tx1"/>
                </a:solidFill>
              </a:rPr>
              <a:t>.</a:t>
            </a:r>
            <a:endParaRPr lang="en-MY" sz="1600" dirty="0">
              <a:solidFill>
                <a:schemeClr val="tx1"/>
              </a:solidFill>
            </a:endParaRPr>
          </a:p>
        </p:txBody>
      </p:sp>
      <p:grpSp>
        <p:nvGrpSpPr>
          <p:cNvPr id="83" name="그룹 63">
            <a:extLst>
              <a:ext uri="{FF2B5EF4-FFF2-40B4-BE49-F238E27FC236}">
                <a16:creationId xmlns:a16="http://schemas.microsoft.com/office/drawing/2014/main" id="{F7B5E0AB-8B27-40C6-BCDD-19F5C18BE4CA}"/>
              </a:ext>
            </a:extLst>
          </p:cNvPr>
          <p:cNvGrpSpPr/>
          <p:nvPr/>
        </p:nvGrpSpPr>
        <p:grpSpPr>
          <a:xfrm>
            <a:off x="7414086" y="2195009"/>
            <a:ext cx="3147133" cy="186586"/>
            <a:chOff x="518969" y="4794870"/>
            <a:chExt cx="1679267" cy="144016"/>
          </a:xfrm>
        </p:grpSpPr>
        <p:sp>
          <p:nvSpPr>
            <p:cNvPr id="84" name="Rectangle 35">
              <a:extLst>
                <a:ext uri="{FF2B5EF4-FFF2-40B4-BE49-F238E27FC236}">
                  <a16:creationId xmlns:a16="http://schemas.microsoft.com/office/drawing/2014/main" id="{9B8E2671-BACE-4E75-90E9-7D83300D8431}"/>
                </a:ext>
              </a:extLst>
            </p:cNvPr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5" name="Rectangle 36">
              <a:extLst>
                <a:ext uri="{FF2B5EF4-FFF2-40B4-BE49-F238E27FC236}">
                  <a16:creationId xmlns:a16="http://schemas.microsoft.com/office/drawing/2014/main" id="{B037EF12-9996-4E65-8FF1-A83012C3BC34}"/>
                </a:ext>
              </a:extLst>
            </p:cNvPr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6" name="Rectangle 37">
              <a:extLst>
                <a:ext uri="{FF2B5EF4-FFF2-40B4-BE49-F238E27FC236}">
                  <a16:creationId xmlns:a16="http://schemas.microsoft.com/office/drawing/2014/main" id="{2C3E0AB6-C16A-4DCD-A913-0247DF9F2007}"/>
                </a:ext>
              </a:extLst>
            </p:cNvPr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7" name="Rectangle 38">
              <a:extLst>
                <a:ext uri="{FF2B5EF4-FFF2-40B4-BE49-F238E27FC236}">
                  <a16:creationId xmlns:a16="http://schemas.microsoft.com/office/drawing/2014/main" id="{76415C1B-8B87-4C08-A161-1B3AAAE3E527}"/>
                </a:ext>
              </a:extLst>
            </p:cNvPr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8" name="Rectangle 39">
              <a:extLst>
                <a:ext uri="{FF2B5EF4-FFF2-40B4-BE49-F238E27FC236}">
                  <a16:creationId xmlns:a16="http://schemas.microsoft.com/office/drawing/2014/main" id="{20400B2A-406A-4D84-A58D-2040ED153D9C}"/>
                </a:ext>
              </a:extLst>
            </p:cNvPr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9" name="Rectangle 40">
              <a:extLst>
                <a:ext uri="{FF2B5EF4-FFF2-40B4-BE49-F238E27FC236}">
                  <a16:creationId xmlns:a16="http://schemas.microsoft.com/office/drawing/2014/main" id="{5C299A42-D628-476D-96AF-C18FD2E0221A}"/>
                </a:ext>
              </a:extLst>
            </p:cNvPr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90" name="그룹 63">
            <a:extLst>
              <a:ext uri="{FF2B5EF4-FFF2-40B4-BE49-F238E27FC236}">
                <a16:creationId xmlns:a16="http://schemas.microsoft.com/office/drawing/2014/main" id="{F7B5E0AB-8B27-40C6-BCDD-19F5C18BE4CA}"/>
              </a:ext>
            </a:extLst>
          </p:cNvPr>
          <p:cNvGrpSpPr/>
          <p:nvPr/>
        </p:nvGrpSpPr>
        <p:grpSpPr>
          <a:xfrm>
            <a:off x="7415542" y="4815841"/>
            <a:ext cx="3147133" cy="186586"/>
            <a:chOff x="518969" y="4794870"/>
            <a:chExt cx="1679267" cy="144016"/>
          </a:xfrm>
        </p:grpSpPr>
        <p:sp>
          <p:nvSpPr>
            <p:cNvPr id="91" name="Rectangle 35">
              <a:extLst>
                <a:ext uri="{FF2B5EF4-FFF2-40B4-BE49-F238E27FC236}">
                  <a16:creationId xmlns:a16="http://schemas.microsoft.com/office/drawing/2014/main" id="{9B8E2671-BACE-4E75-90E9-7D83300D8431}"/>
                </a:ext>
              </a:extLst>
            </p:cNvPr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2" name="Rectangle 36">
              <a:extLst>
                <a:ext uri="{FF2B5EF4-FFF2-40B4-BE49-F238E27FC236}">
                  <a16:creationId xmlns:a16="http://schemas.microsoft.com/office/drawing/2014/main" id="{B037EF12-9996-4E65-8FF1-A83012C3BC34}"/>
                </a:ext>
              </a:extLst>
            </p:cNvPr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3" name="Rectangle 37">
              <a:extLst>
                <a:ext uri="{FF2B5EF4-FFF2-40B4-BE49-F238E27FC236}">
                  <a16:creationId xmlns:a16="http://schemas.microsoft.com/office/drawing/2014/main" id="{2C3E0AB6-C16A-4DCD-A913-0247DF9F2007}"/>
                </a:ext>
              </a:extLst>
            </p:cNvPr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4" name="Rectangle 38">
              <a:extLst>
                <a:ext uri="{FF2B5EF4-FFF2-40B4-BE49-F238E27FC236}">
                  <a16:creationId xmlns:a16="http://schemas.microsoft.com/office/drawing/2014/main" id="{76415C1B-8B87-4C08-A161-1B3AAAE3E527}"/>
                </a:ext>
              </a:extLst>
            </p:cNvPr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5" name="Rectangle 39">
              <a:extLst>
                <a:ext uri="{FF2B5EF4-FFF2-40B4-BE49-F238E27FC236}">
                  <a16:creationId xmlns:a16="http://schemas.microsoft.com/office/drawing/2014/main" id="{20400B2A-406A-4D84-A58D-2040ED153D9C}"/>
                </a:ext>
              </a:extLst>
            </p:cNvPr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6" name="Rectangle 40">
              <a:extLst>
                <a:ext uri="{FF2B5EF4-FFF2-40B4-BE49-F238E27FC236}">
                  <a16:creationId xmlns:a16="http://schemas.microsoft.com/office/drawing/2014/main" id="{5C299A42-D628-476D-96AF-C18FD2E0221A}"/>
                </a:ext>
              </a:extLst>
            </p:cNvPr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CB4C5FAC-7FE7-411C-8171-63F3AFE07ECC}"/>
              </a:ext>
            </a:extLst>
          </p:cNvPr>
          <p:cNvSpPr txBox="1">
            <a:spLocks/>
          </p:cNvSpPr>
          <p:nvPr/>
        </p:nvSpPr>
        <p:spPr>
          <a:xfrm>
            <a:off x="7484863" y="2732953"/>
            <a:ext cx="3907160" cy="29732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3" name="Text Placeholder 5">
            <a:extLst>
              <a:ext uri="{FF2B5EF4-FFF2-40B4-BE49-F238E27FC236}">
                <a16:creationId xmlns:a16="http://schemas.microsoft.com/office/drawing/2014/main" id="{C22B6A10-007A-4614-B492-34A33A104165}"/>
              </a:ext>
            </a:extLst>
          </p:cNvPr>
          <p:cNvSpPr txBox="1">
            <a:spLocks/>
          </p:cNvSpPr>
          <p:nvPr/>
        </p:nvSpPr>
        <p:spPr>
          <a:xfrm>
            <a:off x="7574508" y="4897818"/>
            <a:ext cx="4554189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06" name="그룹 63">
            <a:extLst>
              <a:ext uri="{FF2B5EF4-FFF2-40B4-BE49-F238E27FC236}">
                <a16:creationId xmlns:a16="http://schemas.microsoft.com/office/drawing/2014/main" id="{F7B5E0AB-8B27-40C6-BCDD-19F5C18BE4CA}"/>
              </a:ext>
            </a:extLst>
          </p:cNvPr>
          <p:cNvGrpSpPr/>
          <p:nvPr/>
        </p:nvGrpSpPr>
        <p:grpSpPr>
          <a:xfrm rot="5400000">
            <a:off x="2960704" y="3395080"/>
            <a:ext cx="6314856" cy="78603"/>
            <a:chOff x="518969" y="4794870"/>
            <a:chExt cx="1679267" cy="144016"/>
          </a:xfrm>
        </p:grpSpPr>
        <p:sp>
          <p:nvSpPr>
            <p:cNvPr id="107" name="Rectangle 35">
              <a:extLst>
                <a:ext uri="{FF2B5EF4-FFF2-40B4-BE49-F238E27FC236}">
                  <a16:creationId xmlns:a16="http://schemas.microsoft.com/office/drawing/2014/main" id="{9B8E2671-BACE-4E75-90E9-7D83300D8431}"/>
                </a:ext>
              </a:extLst>
            </p:cNvPr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8" name="Rectangle 36">
              <a:extLst>
                <a:ext uri="{FF2B5EF4-FFF2-40B4-BE49-F238E27FC236}">
                  <a16:creationId xmlns:a16="http://schemas.microsoft.com/office/drawing/2014/main" id="{B037EF12-9996-4E65-8FF1-A83012C3BC34}"/>
                </a:ext>
              </a:extLst>
            </p:cNvPr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9" name="Rectangle 37">
              <a:extLst>
                <a:ext uri="{FF2B5EF4-FFF2-40B4-BE49-F238E27FC236}">
                  <a16:creationId xmlns:a16="http://schemas.microsoft.com/office/drawing/2014/main" id="{2C3E0AB6-C16A-4DCD-A913-0247DF9F2007}"/>
                </a:ext>
              </a:extLst>
            </p:cNvPr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0" name="Rectangle 38">
              <a:extLst>
                <a:ext uri="{FF2B5EF4-FFF2-40B4-BE49-F238E27FC236}">
                  <a16:creationId xmlns:a16="http://schemas.microsoft.com/office/drawing/2014/main" id="{76415C1B-8B87-4C08-A161-1B3AAAE3E527}"/>
                </a:ext>
              </a:extLst>
            </p:cNvPr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1" name="Rectangle 39">
              <a:extLst>
                <a:ext uri="{FF2B5EF4-FFF2-40B4-BE49-F238E27FC236}">
                  <a16:creationId xmlns:a16="http://schemas.microsoft.com/office/drawing/2014/main" id="{20400B2A-406A-4D84-A58D-2040ED153D9C}"/>
                </a:ext>
              </a:extLst>
            </p:cNvPr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2" name="Rectangle 40">
              <a:extLst>
                <a:ext uri="{FF2B5EF4-FFF2-40B4-BE49-F238E27FC236}">
                  <a16:creationId xmlns:a16="http://schemas.microsoft.com/office/drawing/2014/main" id="{5C299A42-D628-476D-96AF-C18FD2E0221A}"/>
                </a:ext>
              </a:extLst>
            </p:cNvPr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pic>
        <p:nvPicPr>
          <p:cNvPr id="113" name="Picture Placeholder 1"/>
          <p:cNvPicPr>
            <a:picLocks noGrp="1" noChangeAspect="1"/>
          </p:cNvPicPr>
          <p:nvPr>
            <p:ph type="pic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r="25089" b="10913"/>
          <a:stretch/>
        </p:blipFill>
        <p:spPr>
          <a:xfrm>
            <a:off x="6702275" y="1725007"/>
            <a:ext cx="636211" cy="599002"/>
          </a:xfrm>
        </p:spPr>
      </p:pic>
      <p:pic>
        <p:nvPicPr>
          <p:cNvPr id="114" name="Picture Placeholder 1"/>
          <p:cNvPicPr>
            <a:picLocks noGrp="1" noChangeAspect="1"/>
          </p:cNvPicPr>
          <p:nvPr>
            <p:ph type="pic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r="25089" b="10913"/>
          <a:stretch/>
        </p:blipFill>
        <p:spPr>
          <a:xfrm>
            <a:off x="6732054" y="4363518"/>
            <a:ext cx="636211" cy="599002"/>
          </a:xfrm>
        </p:spPr>
      </p:pic>
      <p:sp>
        <p:nvSpPr>
          <p:cNvPr id="73" name="Rectangle 72"/>
          <p:cNvSpPr/>
          <p:nvPr/>
        </p:nvSpPr>
        <p:spPr>
          <a:xfrm>
            <a:off x="443261" y="2534113"/>
            <a:ext cx="5257800" cy="16426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dirty="0"/>
          </a:p>
          <a:p>
            <a:pPr algn="ctr"/>
            <a:endParaRPr lang="en-MY" dirty="0"/>
          </a:p>
        </p:txBody>
      </p:sp>
      <p:sp>
        <p:nvSpPr>
          <p:cNvPr id="101" name="Text Placeholder 5">
            <a:extLst>
              <a:ext uri="{FF2B5EF4-FFF2-40B4-BE49-F238E27FC236}">
                <a16:creationId xmlns:a16="http://schemas.microsoft.com/office/drawing/2014/main" id="{C22B6A10-007A-4614-B492-34A33A104165}"/>
              </a:ext>
            </a:extLst>
          </p:cNvPr>
          <p:cNvSpPr txBox="1">
            <a:spLocks/>
          </p:cNvSpPr>
          <p:nvPr/>
        </p:nvSpPr>
        <p:spPr>
          <a:xfrm>
            <a:off x="1523862" y="2428343"/>
            <a:ext cx="4554189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165460" y="1610235"/>
            <a:ext cx="3163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BAYARAN RUTIN BULANAN</a:t>
            </a:r>
          </a:p>
          <a:p>
            <a:r>
              <a:rPr lang="en-US" sz="1600" b="1" dirty="0" smtClean="0"/>
              <a:t>BERKONTRAK/ </a:t>
            </a:r>
            <a:r>
              <a:rPr lang="en-US" sz="1600" b="1" dirty="0" smtClean="0"/>
              <a:t>BERMASA</a:t>
            </a:r>
            <a:endParaRPr lang="en-US" sz="1600" b="1" dirty="0" smtClean="0"/>
          </a:p>
        </p:txBody>
      </p:sp>
      <p:grpSp>
        <p:nvGrpSpPr>
          <p:cNvPr id="116" name="그룹 63">
            <a:extLst>
              <a:ext uri="{FF2B5EF4-FFF2-40B4-BE49-F238E27FC236}">
                <a16:creationId xmlns:a16="http://schemas.microsoft.com/office/drawing/2014/main" id="{F7B5E0AB-8B27-40C6-BCDD-19F5C18BE4CA}"/>
              </a:ext>
            </a:extLst>
          </p:cNvPr>
          <p:cNvGrpSpPr/>
          <p:nvPr/>
        </p:nvGrpSpPr>
        <p:grpSpPr>
          <a:xfrm>
            <a:off x="1210517" y="2207098"/>
            <a:ext cx="3147133" cy="186586"/>
            <a:chOff x="518969" y="4794870"/>
            <a:chExt cx="1679267" cy="144016"/>
          </a:xfrm>
        </p:grpSpPr>
        <p:sp>
          <p:nvSpPr>
            <p:cNvPr id="117" name="Rectangle 35">
              <a:extLst>
                <a:ext uri="{FF2B5EF4-FFF2-40B4-BE49-F238E27FC236}">
                  <a16:creationId xmlns:a16="http://schemas.microsoft.com/office/drawing/2014/main" id="{9B8E2671-BACE-4E75-90E9-7D83300D8431}"/>
                </a:ext>
              </a:extLst>
            </p:cNvPr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8" name="Rectangle 36">
              <a:extLst>
                <a:ext uri="{FF2B5EF4-FFF2-40B4-BE49-F238E27FC236}">
                  <a16:creationId xmlns:a16="http://schemas.microsoft.com/office/drawing/2014/main" id="{B037EF12-9996-4E65-8FF1-A83012C3BC34}"/>
                </a:ext>
              </a:extLst>
            </p:cNvPr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19" name="Rectangle 37">
              <a:extLst>
                <a:ext uri="{FF2B5EF4-FFF2-40B4-BE49-F238E27FC236}">
                  <a16:creationId xmlns:a16="http://schemas.microsoft.com/office/drawing/2014/main" id="{2C3E0AB6-C16A-4DCD-A913-0247DF9F2007}"/>
                </a:ext>
              </a:extLst>
            </p:cNvPr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0" name="Rectangle 38">
              <a:extLst>
                <a:ext uri="{FF2B5EF4-FFF2-40B4-BE49-F238E27FC236}">
                  <a16:creationId xmlns:a16="http://schemas.microsoft.com/office/drawing/2014/main" id="{76415C1B-8B87-4C08-A161-1B3AAAE3E527}"/>
                </a:ext>
              </a:extLst>
            </p:cNvPr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1" name="Rectangle 39">
              <a:extLst>
                <a:ext uri="{FF2B5EF4-FFF2-40B4-BE49-F238E27FC236}">
                  <a16:creationId xmlns:a16="http://schemas.microsoft.com/office/drawing/2014/main" id="{20400B2A-406A-4D84-A58D-2040ED153D9C}"/>
                </a:ext>
              </a:extLst>
            </p:cNvPr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2" name="Rectangle 40">
              <a:extLst>
                <a:ext uri="{FF2B5EF4-FFF2-40B4-BE49-F238E27FC236}">
                  <a16:creationId xmlns:a16="http://schemas.microsoft.com/office/drawing/2014/main" id="{5C299A42-D628-476D-96AF-C18FD2E0221A}"/>
                </a:ext>
              </a:extLst>
            </p:cNvPr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pic>
        <p:nvPicPr>
          <p:cNvPr id="124" name="Picture Placeholder 1"/>
          <p:cNvPicPr>
            <a:picLocks noGrp="1" noChangeAspect="1"/>
          </p:cNvPicPr>
          <p:nvPr>
            <p:ph type="pic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r="25089" b="10913"/>
          <a:stretch/>
        </p:blipFill>
        <p:spPr>
          <a:xfrm>
            <a:off x="532672" y="1796794"/>
            <a:ext cx="636211" cy="599002"/>
          </a:xfrm>
        </p:spPr>
      </p:pic>
      <p:sp>
        <p:nvSpPr>
          <p:cNvPr id="141" name="Text Placeholder 5">
            <a:extLst>
              <a:ext uri="{FF2B5EF4-FFF2-40B4-BE49-F238E27FC236}">
                <a16:creationId xmlns:a16="http://schemas.microsoft.com/office/drawing/2014/main" id="{049F8450-D366-4E18-9A61-DB3C6EDFCC07}"/>
              </a:ext>
            </a:extLst>
          </p:cNvPr>
          <p:cNvSpPr txBox="1">
            <a:spLocks/>
          </p:cNvSpPr>
          <p:nvPr/>
        </p:nvSpPr>
        <p:spPr>
          <a:xfrm>
            <a:off x="1639337" y="4590197"/>
            <a:ext cx="3349556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dirty="0">
              <a:solidFill>
                <a:schemeClr val="accent4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42535" y="5160224"/>
            <a:ext cx="5257800" cy="14152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dirty="0" err="1">
                <a:solidFill>
                  <a:schemeClr val="tx1"/>
                </a:solidFill>
              </a:rPr>
              <a:t>Bayaran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bagi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bil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bulan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b="1" dirty="0" err="1">
                <a:solidFill>
                  <a:schemeClr val="tx1"/>
                </a:solidFill>
              </a:rPr>
              <a:t>Disember</a:t>
            </a:r>
            <a:r>
              <a:rPr lang="en-MY" b="1" dirty="0">
                <a:solidFill>
                  <a:schemeClr val="tx1"/>
                </a:solidFill>
              </a:rPr>
              <a:t> 2019 </a:t>
            </a:r>
            <a:r>
              <a:rPr lang="en-MY" dirty="0" err="1">
                <a:solidFill>
                  <a:schemeClr val="tx1"/>
                </a:solidFill>
              </a:rPr>
              <a:t>dibayar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menggunakan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kaedah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b="1" dirty="0" err="1">
                <a:solidFill>
                  <a:schemeClr val="tx1"/>
                </a:solidFill>
              </a:rPr>
              <a:t>Anggaran</a:t>
            </a:r>
            <a:r>
              <a:rPr lang="en-MY" b="1" dirty="0">
                <a:solidFill>
                  <a:schemeClr val="tx1"/>
                </a:solidFill>
              </a:rPr>
              <a:t> </a:t>
            </a:r>
            <a:r>
              <a:rPr lang="en-MY" b="1" dirty="0" err="1">
                <a:solidFill>
                  <a:schemeClr val="tx1"/>
                </a:solidFill>
              </a:rPr>
              <a:t>Purata</a:t>
            </a:r>
            <a:r>
              <a:rPr lang="en-MY" b="1" dirty="0">
                <a:solidFill>
                  <a:schemeClr val="tx1"/>
                </a:solidFill>
              </a:rPr>
              <a:t> </a:t>
            </a:r>
            <a:r>
              <a:rPr lang="en-MY" b="1" dirty="0" err="1">
                <a:solidFill>
                  <a:schemeClr val="tx1"/>
                </a:solidFill>
              </a:rPr>
              <a:t>Bil</a:t>
            </a:r>
            <a:r>
              <a:rPr lang="en-MY" b="1" dirty="0">
                <a:solidFill>
                  <a:schemeClr val="tx1"/>
                </a:solidFill>
              </a:rPr>
              <a:t> </a:t>
            </a:r>
            <a:r>
              <a:rPr lang="en-MY" b="1" dirty="0" err="1">
                <a:solidFill>
                  <a:schemeClr val="tx1"/>
                </a:solidFill>
              </a:rPr>
              <a:t>bagi</a:t>
            </a:r>
            <a:r>
              <a:rPr lang="en-MY" b="1" dirty="0">
                <a:solidFill>
                  <a:schemeClr val="tx1"/>
                </a:solidFill>
              </a:rPr>
              <a:t> 3 </a:t>
            </a:r>
            <a:r>
              <a:rPr lang="en-MY" b="1" dirty="0" err="1">
                <a:solidFill>
                  <a:schemeClr val="tx1"/>
                </a:solidFill>
              </a:rPr>
              <a:t>bulan</a:t>
            </a:r>
            <a:r>
              <a:rPr lang="en-MY" b="1" dirty="0">
                <a:solidFill>
                  <a:schemeClr val="tx1"/>
                </a:solidFill>
              </a:rPr>
              <a:t> </a:t>
            </a:r>
            <a:r>
              <a:rPr lang="en-MY" b="1" dirty="0" err="1">
                <a:solidFill>
                  <a:schemeClr val="tx1"/>
                </a:solidFill>
              </a:rPr>
              <a:t>sebelumnya</a:t>
            </a:r>
            <a:r>
              <a:rPr lang="en-MY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43" name="그룹 63">
            <a:extLst>
              <a:ext uri="{FF2B5EF4-FFF2-40B4-BE49-F238E27FC236}">
                <a16:creationId xmlns:a16="http://schemas.microsoft.com/office/drawing/2014/main" id="{F7B5E0AB-8B27-40C6-BCDD-19F5C18BE4CA}"/>
              </a:ext>
            </a:extLst>
          </p:cNvPr>
          <p:cNvGrpSpPr/>
          <p:nvPr/>
        </p:nvGrpSpPr>
        <p:grpSpPr>
          <a:xfrm>
            <a:off x="1168883" y="4827279"/>
            <a:ext cx="3147133" cy="186586"/>
            <a:chOff x="518969" y="4794870"/>
            <a:chExt cx="1679267" cy="144016"/>
          </a:xfrm>
        </p:grpSpPr>
        <p:sp>
          <p:nvSpPr>
            <p:cNvPr id="144" name="Rectangle 35">
              <a:extLst>
                <a:ext uri="{FF2B5EF4-FFF2-40B4-BE49-F238E27FC236}">
                  <a16:creationId xmlns:a16="http://schemas.microsoft.com/office/drawing/2014/main" id="{9B8E2671-BACE-4E75-90E9-7D83300D8431}"/>
                </a:ext>
              </a:extLst>
            </p:cNvPr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5" name="Rectangle 36">
              <a:extLst>
                <a:ext uri="{FF2B5EF4-FFF2-40B4-BE49-F238E27FC236}">
                  <a16:creationId xmlns:a16="http://schemas.microsoft.com/office/drawing/2014/main" id="{B037EF12-9996-4E65-8FF1-A83012C3BC34}"/>
                </a:ext>
              </a:extLst>
            </p:cNvPr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6" name="Rectangle 37">
              <a:extLst>
                <a:ext uri="{FF2B5EF4-FFF2-40B4-BE49-F238E27FC236}">
                  <a16:creationId xmlns:a16="http://schemas.microsoft.com/office/drawing/2014/main" id="{2C3E0AB6-C16A-4DCD-A913-0247DF9F2007}"/>
                </a:ext>
              </a:extLst>
            </p:cNvPr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7" name="Rectangle 38">
              <a:extLst>
                <a:ext uri="{FF2B5EF4-FFF2-40B4-BE49-F238E27FC236}">
                  <a16:creationId xmlns:a16="http://schemas.microsoft.com/office/drawing/2014/main" id="{76415C1B-8B87-4C08-A161-1B3AAAE3E527}"/>
                </a:ext>
              </a:extLst>
            </p:cNvPr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8" name="Rectangle 39">
              <a:extLst>
                <a:ext uri="{FF2B5EF4-FFF2-40B4-BE49-F238E27FC236}">
                  <a16:creationId xmlns:a16="http://schemas.microsoft.com/office/drawing/2014/main" id="{20400B2A-406A-4D84-A58D-2040ED153D9C}"/>
                </a:ext>
              </a:extLst>
            </p:cNvPr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9" name="Rectangle 40">
              <a:extLst>
                <a:ext uri="{FF2B5EF4-FFF2-40B4-BE49-F238E27FC236}">
                  <a16:creationId xmlns:a16="http://schemas.microsoft.com/office/drawing/2014/main" id="{5C299A42-D628-476D-96AF-C18FD2E0221A}"/>
                </a:ext>
              </a:extLst>
            </p:cNvPr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pic>
        <p:nvPicPr>
          <p:cNvPr id="150" name="Picture Placeholder 1"/>
          <p:cNvPicPr>
            <a:picLocks noGrp="1" noChangeAspect="1"/>
          </p:cNvPicPr>
          <p:nvPr>
            <p:ph type="pic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r="25089" b="10913"/>
          <a:stretch/>
        </p:blipFill>
        <p:spPr>
          <a:xfrm>
            <a:off x="506966" y="4393831"/>
            <a:ext cx="636211" cy="599002"/>
          </a:xfrm>
        </p:spPr>
      </p:pic>
      <p:sp>
        <p:nvSpPr>
          <p:cNvPr id="153" name="Text Placeholder 3">
            <a:extLst>
              <a:ext uri="{FF2B5EF4-FFF2-40B4-BE49-F238E27FC236}">
                <a16:creationId xmlns:a16="http://schemas.microsoft.com/office/drawing/2014/main" id="{CB4C5FAC-7FE7-411C-8171-63F3AFE07ECC}"/>
              </a:ext>
            </a:extLst>
          </p:cNvPr>
          <p:cNvSpPr txBox="1">
            <a:spLocks/>
          </p:cNvSpPr>
          <p:nvPr/>
        </p:nvSpPr>
        <p:spPr>
          <a:xfrm>
            <a:off x="466007" y="3085568"/>
            <a:ext cx="4606694" cy="40555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MY" sz="1800" dirty="0" err="1"/>
              <a:t>Dibayar</a:t>
            </a:r>
            <a:r>
              <a:rPr lang="en-MY" sz="1800" dirty="0"/>
              <a:t> </a:t>
            </a:r>
            <a:r>
              <a:rPr lang="en-MY" sz="1800" dirty="0" err="1" smtClean="0"/>
              <a:t>penuh</a:t>
            </a:r>
            <a:r>
              <a:rPr lang="en-MY" sz="1800" dirty="0" smtClean="0"/>
              <a:t> </a:t>
            </a:r>
            <a:r>
              <a:rPr lang="en-MY" sz="1800" dirty="0" err="1" smtClean="0"/>
              <a:t>bagi</a:t>
            </a:r>
            <a:r>
              <a:rPr lang="en-MY" sz="1800" dirty="0" smtClean="0"/>
              <a:t> </a:t>
            </a:r>
            <a:r>
              <a:rPr lang="en-MY" sz="1800" dirty="0" err="1" smtClean="0"/>
              <a:t>bulan</a:t>
            </a:r>
            <a:r>
              <a:rPr lang="en-MY" sz="1800" dirty="0" smtClean="0"/>
              <a:t> </a:t>
            </a:r>
            <a:r>
              <a:rPr lang="en-MY" sz="1800" b="1" dirty="0" err="1" smtClean="0"/>
              <a:t>Disember</a:t>
            </a:r>
            <a:r>
              <a:rPr lang="en-MY" sz="1800" b="1" dirty="0" smtClean="0"/>
              <a:t> 2019</a:t>
            </a:r>
            <a:r>
              <a:rPr lang="en-MY" sz="1800" dirty="0" smtClean="0"/>
              <a:t>. </a:t>
            </a:r>
          </a:p>
          <a:p>
            <a:pPr marL="0" indent="0">
              <a:buNone/>
            </a:pPr>
            <a:r>
              <a:rPr lang="en-MY" sz="1800" dirty="0" err="1" smtClean="0"/>
              <a:t>Pelarasan</a:t>
            </a:r>
            <a:r>
              <a:rPr lang="en-MY" sz="1800" dirty="0" smtClean="0"/>
              <a:t> </a:t>
            </a:r>
            <a:r>
              <a:rPr lang="en-MY" sz="1800" dirty="0" err="1" smtClean="0"/>
              <a:t>lebihan</a:t>
            </a:r>
            <a:r>
              <a:rPr lang="en-MY" sz="1800" dirty="0" smtClean="0"/>
              <a:t>/</a:t>
            </a:r>
            <a:r>
              <a:rPr lang="en-MY" sz="1800" dirty="0" err="1" smtClean="0"/>
              <a:t>kurangan</a:t>
            </a:r>
            <a:r>
              <a:rPr lang="en-MY" sz="1800" dirty="0" smtClean="0"/>
              <a:t> </a:t>
            </a:r>
            <a:r>
              <a:rPr lang="en-MY" sz="1800" dirty="0" err="1" smtClean="0"/>
              <a:t>bayaran</a:t>
            </a:r>
            <a:r>
              <a:rPr lang="en-MY" sz="1800" dirty="0" smtClean="0"/>
              <a:t> </a:t>
            </a:r>
            <a:r>
              <a:rPr lang="en-MY" sz="1800" dirty="0" err="1" smtClean="0"/>
              <a:t>dibuat</a:t>
            </a:r>
            <a:r>
              <a:rPr lang="en-MY" sz="1800" dirty="0" smtClean="0"/>
              <a:t> </a:t>
            </a:r>
            <a:r>
              <a:rPr lang="en-MY" sz="1800" dirty="0" err="1" smtClean="0"/>
              <a:t>pada</a:t>
            </a:r>
            <a:r>
              <a:rPr lang="en-MY" sz="1800" dirty="0" smtClean="0"/>
              <a:t> </a:t>
            </a:r>
            <a:r>
              <a:rPr lang="en-MY" sz="1800" dirty="0" err="1" smtClean="0"/>
              <a:t>Januari</a:t>
            </a:r>
            <a:r>
              <a:rPr lang="en-MY" sz="1800" dirty="0" smtClean="0"/>
              <a:t> 2020.</a:t>
            </a:r>
            <a:endParaRPr lang="en-MY" sz="1800" dirty="0"/>
          </a:p>
        </p:txBody>
      </p:sp>
      <p:sp>
        <p:nvSpPr>
          <p:cNvPr id="154" name="TextBox 153"/>
          <p:cNvSpPr txBox="1"/>
          <p:nvPr/>
        </p:nvSpPr>
        <p:spPr>
          <a:xfrm>
            <a:off x="7338486" y="1610234"/>
            <a:ext cx="416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BAYARAN BAGI PEROLEHAN BEKALAN/ PERKHIDMATAN/ KERJA</a:t>
            </a:r>
            <a:endParaRPr lang="en-MY" sz="1600" b="1" dirty="0"/>
          </a:p>
        </p:txBody>
      </p:sp>
      <p:sp>
        <p:nvSpPr>
          <p:cNvPr id="155" name="TextBox 154"/>
          <p:cNvSpPr txBox="1"/>
          <p:nvPr/>
        </p:nvSpPr>
        <p:spPr>
          <a:xfrm>
            <a:off x="1115950" y="4453423"/>
            <a:ext cx="3163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b="1" dirty="0" smtClean="0"/>
              <a:t>BIL UTILITI </a:t>
            </a:r>
            <a:endParaRPr lang="en-MY" sz="1600" b="1" dirty="0"/>
          </a:p>
        </p:txBody>
      </p:sp>
      <p:sp>
        <p:nvSpPr>
          <p:cNvPr id="156" name="TextBox 155"/>
          <p:cNvSpPr txBox="1"/>
          <p:nvPr/>
        </p:nvSpPr>
        <p:spPr>
          <a:xfrm>
            <a:off x="7346806" y="4211041"/>
            <a:ext cx="4580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GAJI PEKERJA </a:t>
            </a:r>
            <a:r>
              <a:rPr lang="fi-FI" sz="1600" b="1" dirty="0" smtClean="0"/>
              <a:t>SAMBILAN DISEMBER </a:t>
            </a:r>
            <a:r>
              <a:rPr lang="fi-FI" sz="1600" b="1" dirty="0"/>
              <a:t>2019/ TUNTUTAN PERJALANAN/ ELM</a:t>
            </a:r>
          </a:p>
        </p:txBody>
      </p:sp>
      <p:sp>
        <p:nvSpPr>
          <p:cNvPr id="57" name="Text Placeholder 1"/>
          <p:cNvSpPr txBox="1">
            <a:spLocks/>
          </p:cNvSpPr>
          <p:nvPr/>
        </p:nvSpPr>
        <p:spPr>
          <a:xfrm>
            <a:off x="5653215" y="160767"/>
            <a:ext cx="6285052" cy="72424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PERBENDAHARAAN NEGERI PERLIS</a:t>
            </a:r>
            <a:endParaRPr lang="en-US" altLang="en-US" sz="3200" dirty="0" smtClean="0"/>
          </a:p>
          <a:p>
            <a:pPr marL="0" indent="0" algn="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TARIKH AKHIR PENYERAHAN DOKUMEN KEWANGAN</a:t>
            </a:r>
            <a:endParaRPr lang="en-US" altLang="en-US" sz="3200" dirty="0" smtClean="0"/>
          </a:p>
          <a:p>
            <a:pPr marL="0" indent="0" algn="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PENUTUPAN AKAUN TAHUN KEWANGAN 2019</a:t>
            </a:r>
            <a:endParaRPr lang="en-US" altLang="en-US" sz="7200" dirty="0"/>
          </a:p>
        </p:txBody>
      </p:sp>
      <p:sp>
        <p:nvSpPr>
          <p:cNvPr id="68" name="Rounded Rectangle 67"/>
          <p:cNvSpPr/>
          <p:nvPr/>
        </p:nvSpPr>
        <p:spPr>
          <a:xfrm>
            <a:off x="449563" y="678876"/>
            <a:ext cx="3089992" cy="595631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glow rad="101600">
                    <a:srgbClr val="000000"/>
                  </a:glow>
                </a:effectLst>
              </a:rPr>
              <a:t>KAEDAH PEMBAYARAN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rgbClr val="000000"/>
                </a:glo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bahasaTerimaKasih_giv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8" b="93390" l="5465" r="89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64" y="1107624"/>
            <a:ext cx="6624736" cy="419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9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7250</TotalTime>
  <Words>418</Words>
  <Application>Microsoft Office PowerPoint</Application>
  <PresentationFormat>Widescreen</PresentationFormat>
  <Paragraphs>114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맑은 고딕</vt:lpstr>
      <vt:lpstr>Arial</vt:lpstr>
      <vt:lpstr>Arial Unicode MS</vt:lpstr>
      <vt:lpstr>Calibri</vt:lpstr>
      <vt:lpstr>FZShuTi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UPO06</cp:lastModifiedBy>
  <cp:revision>158</cp:revision>
  <cp:lastPrinted>2019-11-04T03:48:03Z</cp:lastPrinted>
  <dcterms:created xsi:type="dcterms:W3CDTF">2018-04-24T17:14:44Z</dcterms:created>
  <dcterms:modified xsi:type="dcterms:W3CDTF">2019-11-04T05:34:23Z</dcterms:modified>
</cp:coreProperties>
</file>